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sldIdLst>
    <p:sldId id="314" r:id="rId5"/>
    <p:sldId id="310" r:id="rId6"/>
    <p:sldId id="301" r:id="rId7"/>
    <p:sldId id="377" r:id="rId8"/>
    <p:sldId id="371" r:id="rId9"/>
    <p:sldId id="367" r:id="rId10"/>
    <p:sldId id="339" r:id="rId11"/>
    <p:sldId id="4459" r:id="rId12"/>
    <p:sldId id="4450" r:id="rId13"/>
    <p:sldId id="378" r:id="rId14"/>
    <p:sldId id="4432" r:id="rId15"/>
    <p:sldId id="4433" r:id="rId16"/>
    <p:sldId id="383" r:id="rId17"/>
    <p:sldId id="2145708319" r:id="rId18"/>
    <p:sldId id="2145708307" r:id="rId19"/>
    <p:sldId id="2145708308" r:id="rId20"/>
    <p:sldId id="2145708309" r:id="rId21"/>
    <p:sldId id="2145708310" r:id="rId22"/>
    <p:sldId id="2145708311" r:id="rId23"/>
    <p:sldId id="2145708312" r:id="rId24"/>
    <p:sldId id="2145708313" r:id="rId25"/>
    <p:sldId id="2145708314" r:id="rId26"/>
    <p:sldId id="4464" r:id="rId27"/>
    <p:sldId id="2145708315" r:id="rId28"/>
    <p:sldId id="2145708316" r:id="rId29"/>
    <p:sldId id="2145708317" r:id="rId30"/>
    <p:sldId id="2145708318" r:id="rId31"/>
    <p:sldId id="4434" r:id="rId32"/>
    <p:sldId id="344" r:id="rId33"/>
    <p:sldId id="4461" r:id="rId34"/>
    <p:sldId id="4460" r:id="rId35"/>
    <p:sldId id="4462" r:id="rId36"/>
    <p:sldId id="4463" r:id="rId37"/>
    <p:sldId id="2145708328" r:id="rId38"/>
    <p:sldId id="2145708304" r:id="rId39"/>
    <p:sldId id="266" r:id="rId40"/>
    <p:sldId id="2145708303" r:id="rId41"/>
    <p:sldId id="2145708305" r:id="rId42"/>
    <p:sldId id="4435" r:id="rId43"/>
    <p:sldId id="4451" r:id="rId44"/>
    <p:sldId id="4452" r:id="rId45"/>
    <p:sldId id="4454" r:id="rId46"/>
    <p:sldId id="4455" r:id="rId47"/>
    <p:sldId id="4456" r:id="rId48"/>
    <p:sldId id="4457" r:id="rId49"/>
    <p:sldId id="4458" r:id="rId50"/>
    <p:sldId id="4453" r:id="rId51"/>
    <p:sldId id="2145708325" r:id="rId52"/>
    <p:sldId id="2145708324" r:id="rId53"/>
    <p:sldId id="2145708323" r:id="rId54"/>
    <p:sldId id="2145708326" r:id="rId55"/>
    <p:sldId id="2145708322" r:id="rId56"/>
    <p:sldId id="2145708321" r:id="rId57"/>
    <p:sldId id="2145708320" r:id="rId58"/>
    <p:sldId id="4436" r:id="rId59"/>
    <p:sldId id="336" r:id="rId60"/>
    <p:sldId id="4437" r:id="rId61"/>
    <p:sldId id="4438" r:id="rId62"/>
    <p:sldId id="2145708327" r:id="rId63"/>
    <p:sldId id="4425" r:id="rId64"/>
    <p:sldId id="4447" r:id="rId65"/>
    <p:sldId id="4449" r:id="rId66"/>
    <p:sldId id="4441" r:id="rId67"/>
    <p:sldId id="4442" r:id="rId68"/>
    <p:sldId id="4446" r:id="rId69"/>
    <p:sldId id="4443" r:id="rId70"/>
    <p:sldId id="4439" r:id="rId71"/>
    <p:sldId id="4445" r:id="rId72"/>
    <p:sldId id="33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RGUDE, Prema (NHS NOTTINGHAM AND NOTTINGHAMSHIRE ICB - 52R)" initials="NP(NANI5" lastIdx="3" clrIdx="0">
    <p:extLst>
      <p:ext uri="{19B8F6BF-5375-455C-9EA6-DF929625EA0E}">
        <p15:presenceInfo xmlns:p15="http://schemas.microsoft.com/office/powerpoint/2012/main" userId="S::prema.nirgude@nhs.net::5f65805c-554f-41fd-8395-7922677f6f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7"/>
    <a:srgbClr val="2B317F"/>
    <a:srgbClr val="37A6DE"/>
    <a:srgbClr val="36A6DE"/>
    <a:srgbClr val="D40C52"/>
    <a:srgbClr val="D3D5E4"/>
    <a:srgbClr val="C98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066CF5-4F28-6362-9D6A-49ED9188A948}" v="3" dt="2024-04-18T13:21:12.367"/>
    <p1510:client id="{DA7CCF25-A48D-446C-7E0B-01871A6A8C10}" v="4" dt="2024-04-16T13:29:06.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64" autoAdjust="0"/>
  </p:normalViewPr>
  <p:slideViewPr>
    <p:cSldViewPr snapToGrid="0">
      <p:cViewPr varScale="1">
        <p:scale>
          <a:sx n="40" d="100"/>
          <a:sy n="40" d="100"/>
        </p:scale>
        <p:origin x="1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Steven (NHS NOTTINGHAM AND NOTTINGHAMSHIRE ICB - 52R)" userId="S::steven.smith6@nhs.net::6c5ce44a-854b-4432-b181-47f9472cfa69" providerId="AD" clId="Web-{4ACB308E-8AC8-D4A1-F525-44C391BBA332}"/>
    <pc:docChg chg="modSld sldOrd">
      <pc:chgData name="SMITH, Steven (NHS NOTTINGHAM AND NOTTINGHAMSHIRE ICB - 52R)" userId="S::steven.smith6@nhs.net::6c5ce44a-854b-4432-b181-47f9472cfa69" providerId="AD" clId="Web-{4ACB308E-8AC8-D4A1-F525-44C391BBA332}" dt="2024-04-15T10:35:26.679" v="29"/>
      <pc:docMkLst>
        <pc:docMk/>
      </pc:docMkLst>
      <pc:sldChg chg="modSp">
        <pc:chgData name="SMITH, Steven (NHS NOTTINGHAM AND NOTTINGHAMSHIRE ICB - 52R)" userId="S::steven.smith6@nhs.net::6c5ce44a-854b-4432-b181-47f9472cfa69" providerId="AD" clId="Web-{4ACB308E-8AC8-D4A1-F525-44C391BBA332}" dt="2024-04-15T10:34:55.052" v="28" actId="1076"/>
        <pc:sldMkLst>
          <pc:docMk/>
          <pc:sldMk cId="378742610" sldId="344"/>
        </pc:sldMkLst>
        <pc:spChg chg="mod">
          <ac:chgData name="SMITH, Steven (NHS NOTTINGHAM AND NOTTINGHAMSHIRE ICB - 52R)" userId="S::steven.smith6@nhs.net::6c5ce44a-854b-4432-b181-47f9472cfa69" providerId="AD" clId="Web-{4ACB308E-8AC8-D4A1-F525-44C391BBA332}" dt="2024-04-15T10:34:44.160" v="26" actId="20577"/>
          <ac:spMkLst>
            <pc:docMk/>
            <pc:sldMk cId="378742610" sldId="344"/>
            <ac:spMk id="4" creationId="{29725970-02EB-4441-BF66-B8EE413B3E11}"/>
          </ac:spMkLst>
        </pc:spChg>
        <pc:grpChg chg="mod">
          <ac:chgData name="SMITH, Steven (NHS NOTTINGHAM AND NOTTINGHAMSHIRE ICB - 52R)" userId="S::steven.smith6@nhs.net::6c5ce44a-854b-4432-b181-47f9472cfa69" providerId="AD" clId="Web-{4ACB308E-8AC8-D4A1-F525-44C391BBA332}" dt="2024-04-15T10:34:48.583" v="27" actId="14100"/>
          <ac:grpSpMkLst>
            <pc:docMk/>
            <pc:sldMk cId="378742610" sldId="344"/>
            <ac:grpSpMk id="2" creationId="{79293E1C-0678-9ADA-F116-B70B3F930D4A}"/>
          </ac:grpSpMkLst>
        </pc:grpChg>
        <pc:picChg chg="mod">
          <ac:chgData name="SMITH, Steven (NHS NOTTINGHAM AND NOTTINGHAMSHIRE ICB - 52R)" userId="S::steven.smith6@nhs.net::6c5ce44a-854b-4432-b181-47f9472cfa69" providerId="AD" clId="Web-{4ACB308E-8AC8-D4A1-F525-44C391BBA332}" dt="2024-04-15T10:34:55.052" v="28" actId="1076"/>
          <ac:picMkLst>
            <pc:docMk/>
            <pc:sldMk cId="378742610" sldId="344"/>
            <ac:picMk id="6" creationId="{7BC77C1C-C0FA-4D21-A706-56F7F8FF9331}"/>
          </ac:picMkLst>
        </pc:picChg>
      </pc:sldChg>
      <pc:sldChg chg="modSp">
        <pc:chgData name="SMITH, Steven (NHS NOTTINGHAM AND NOTTINGHAMSHIRE ICB - 52R)" userId="S::steven.smith6@nhs.net::6c5ce44a-854b-4432-b181-47f9472cfa69" providerId="AD" clId="Web-{4ACB308E-8AC8-D4A1-F525-44C391BBA332}" dt="2024-04-15T10:33:00.638" v="4" actId="14100"/>
        <pc:sldMkLst>
          <pc:docMk/>
          <pc:sldMk cId="3751593428" sldId="4460"/>
        </pc:sldMkLst>
        <pc:picChg chg="mod">
          <ac:chgData name="SMITH, Steven (NHS NOTTINGHAM AND NOTTINGHAMSHIRE ICB - 52R)" userId="S::steven.smith6@nhs.net::6c5ce44a-854b-4432-b181-47f9472cfa69" providerId="AD" clId="Web-{4ACB308E-8AC8-D4A1-F525-44C391BBA332}" dt="2024-04-15T10:32:55.591" v="3" actId="1076"/>
          <ac:picMkLst>
            <pc:docMk/>
            <pc:sldMk cId="3751593428" sldId="4460"/>
            <ac:picMk id="4" creationId="{4734D0EA-087B-1C45-B0D1-F434422AB484}"/>
          </ac:picMkLst>
        </pc:picChg>
        <pc:picChg chg="mod">
          <ac:chgData name="SMITH, Steven (NHS NOTTINGHAM AND NOTTINGHAMSHIRE ICB - 52R)" userId="S::steven.smith6@nhs.net::6c5ce44a-854b-4432-b181-47f9472cfa69" providerId="AD" clId="Web-{4ACB308E-8AC8-D4A1-F525-44C391BBA332}" dt="2024-04-15T10:33:00.638" v="4" actId="14100"/>
          <ac:picMkLst>
            <pc:docMk/>
            <pc:sldMk cId="3751593428" sldId="4460"/>
            <ac:picMk id="6" creationId="{496D9CF2-DA55-6B42-EAF5-AA4FBA40D0A0}"/>
          </ac:picMkLst>
        </pc:picChg>
      </pc:sldChg>
      <pc:sldChg chg="modSp ord">
        <pc:chgData name="SMITH, Steven (NHS NOTTINGHAM AND NOTTINGHAMSHIRE ICB - 52R)" userId="S::steven.smith6@nhs.net::6c5ce44a-854b-4432-b181-47f9472cfa69" providerId="AD" clId="Web-{4ACB308E-8AC8-D4A1-F525-44C391BBA332}" dt="2024-04-15T10:35:26.679" v="29"/>
        <pc:sldMkLst>
          <pc:docMk/>
          <pc:sldMk cId="875603845" sldId="4461"/>
        </pc:sldMkLst>
        <pc:picChg chg="mod">
          <ac:chgData name="SMITH, Steven (NHS NOTTINGHAM AND NOTTINGHAMSHIRE ICB - 52R)" userId="S::steven.smith6@nhs.net::6c5ce44a-854b-4432-b181-47f9472cfa69" providerId="AD" clId="Web-{4ACB308E-8AC8-D4A1-F525-44C391BBA332}" dt="2024-04-15T10:32:41.090" v="0" actId="14100"/>
          <ac:picMkLst>
            <pc:docMk/>
            <pc:sldMk cId="875603845" sldId="4461"/>
            <ac:picMk id="3" creationId="{29A6C728-710D-CEC2-9115-91EF66454626}"/>
          </ac:picMkLst>
        </pc:picChg>
      </pc:sldChg>
      <pc:sldChg chg="modSp">
        <pc:chgData name="SMITH, Steven (NHS NOTTINGHAM AND NOTTINGHAMSHIRE ICB - 52R)" userId="S::steven.smith6@nhs.net::6c5ce44a-854b-4432-b181-47f9472cfa69" providerId="AD" clId="Web-{4ACB308E-8AC8-D4A1-F525-44C391BBA332}" dt="2024-04-15T10:32:49.544" v="2" actId="1076"/>
        <pc:sldMkLst>
          <pc:docMk/>
          <pc:sldMk cId="2909927254" sldId="4462"/>
        </pc:sldMkLst>
        <pc:picChg chg="mod">
          <ac:chgData name="SMITH, Steven (NHS NOTTINGHAM AND NOTTINGHAMSHIRE ICB - 52R)" userId="S::steven.smith6@nhs.net::6c5ce44a-854b-4432-b181-47f9472cfa69" providerId="AD" clId="Web-{4ACB308E-8AC8-D4A1-F525-44C391BBA332}" dt="2024-04-15T10:32:49.544" v="2" actId="1076"/>
          <ac:picMkLst>
            <pc:docMk/>
            <pc:sldMk cId="2909927254" sldId="4462"/>
            <ac:picMk id="6" creationId="{43D0103A-16CE-DFFB-4BE4-213AD5DB8271}"/>
          </ac:picMkLst>
        </pc:picChg>
      </pc:sldChg>
      <pc:sldChg chg="modSp">
        <pc:chgData name="SMITH, Steven (NHS NOTTINGHAM AND NOTTINGHAMSHIRE ICB - 52R)" userId="S::steven.smith6@nhs.net::6c5ce44a-854b-4432-b181-47f9472cfa69" providerId="AD" clId="Web-{4ACB308E-8AC8-D4A1-F525-44C391BBA332}" dt="2024-04-15T10:33:33.562" v="9" actId="1076"/>
        <pc:sldMkLst>
          <pc:docMk/>
          <pc:sldMk cId="1920845427" sldId="2145708304"/>
        </pc:sldMkLst>
        <pc:picChg chg="mod ord">
          <ac:chgData name="SMITH, Steven (NHS NOTTINGHAM AND NOTTINGHAMSHIRE ICB - 52R)" userId="S::steven.smith6@nhs.net::6c5ce44a-854b-4432-b181-47f9472cfa69" providerId="AD" clId="Web-{4ACB308E-8AC8-D4A1-F525-44C391BBA332}" dt="2024-04-15T10:33:28.265" v="7"/>
          <ac:picMkLst>
            <pc:docMk/>
            <pc:sldMk cId="1920845427" sldId="2145708304"/>
            <ac:picMk id="4" creationId="{4734D0EA-087B-1C45-B0D1-F434422AB484}"/>
          </ac:picMkLst>
        </pc:picChg>
        <pc:picChg chg="mod">
          <ac:chgData name="SMITH, Steven (NHS NOTTINGHAM AND NOTTINGHAMSHIRE ICB - 52R)" userId="S::steven.smith6@nhs.net::6c5ce44a-854b-4432-b181-47f9472cfa69" providerId="AD" clId="Web-{4ACB308E-8AC8-D4A1-F525-44C391BBA332}" dt="2024-04-15T10:33:33.562" v="9" actId="1076"/>
          <ac:picMkLst>
            <pc:docMk/>
            <pc:sldMk cId="1920845427" sldId="2145708304"/>
            <ac:picMk id="6" creationId="{97C239FB-9EB3-5E99-1E4A-DA1425CFACC8}"/>
          </ac:picMkLst>
        </pc:picChg>
      </pc:sldChg>
      <pc:sldChg chg="modSp">
        <pc:chgData name="SMITH, Steven (NHS NOTTINGHAM AND NOTTINGHAMSHIRE ICB - 52R)" userId="S::steven.smith6@nhs.net::6c5ce44a-854b-4432-b181-47f9472cfa69" providerId="AD" clId="Web-{4ACB308E-8AC8-D4A1-F525-44C391BBA332}" dt="2024-04-15T10:33:49.860" v="12" actId="20577"/>
        <pc:sldMkLst>
          <pc:docMk/>
          <pc:sldMk cId="3968327775" sldId="2145708305"/>
        </pc:sldMkLst>
        <pc:spChg chg="mod">
          <ac:chgData name="SMITH, Steven (NHS NOTTINGHAM AND NOTTINGHAMSHIRE ICB - 52R)" userId="S::steven.smith6@nhs.net::6c5ce44a-854b-4432-b181-47f9472cfa69" providerId="AD" clId="Web-{4ACB308E-8AC8-D4A1-F525-44C391BBA332}" dt="2024-04-15T10:33:49.860" v="12" actId="20577"/>
          <ac:spMkLst>
            <pc:docMk/>
            <pc:sldMk cId="3968327775" sldId="2145708305"/>
            <ac:spMk id="2" creationId="{956DAFE8-615D-F459-64FE-7069403BC9C2}"/>
          </ac:spMkLst>
        </pc:spChg>
      </pc:sldChg>
    </pc:docChg>
  </pc:docChgLst>
  <pc:docChgLst>
    <pc:chgData name="SWINBURN, Katie (NHS NOTTINGHAM AND NOTTINGHAMSHIRE ICB - 52R)" userId="S::katie.swinburn@nhs.net::632a0309-7bd9-4ec8-835b-bc1be1ae5d52" providerId="AD" clId="Web-{CA5D8180-B059-5E4E-825F-F6CC79EDA9C7}"/>
    <pc:docChg chg="addSld delSld">
      <pc:chgData name="SWINBURN, Katie (NHS NOTTINGHAM AND NOTTINGHAMSHIRE ICB - 52R)" userId="S::katie.swinburn@nhs.net::632a0309-7bd9-4ec8-835b-bc1be1ae5d52" providerId="AD" clId="Web-{CA5D8180-B059-5E4E-825F-F6CC79EDA9C7}" dt="2024-04-08T14:36:29.943" v="1"/>
      <pc:docMkLst>
        <pc:docMk/>
      </pc:docMkLst>
      <pc:sldChg chg="new del">
        <pc:chgData name="SWINBURN, Katie (NHS NOTTINGHAM AND NOTTINGHAMSHIRE ICB - 52R)" userId="S::katie.swinburn@nhs.net::632a0309-7bd9-4ec8-835b-bc1be1ae5d52" providerId="AD" clId="Web-{CA5D8180-B059-5E4E-825F-F6CC79EDA9C7}" dt="2024-04-08T14:36:29.943" v="1"/>
        <pc:sldMkLst>
          <pc:docMk/>
          <pc:sldMk cId="2210063651" sldId="4451"/>
        </pc:sldMkLst>
      </pc:sldChg>
    </pc:docChg>
  </pc:docChgLst>
  <pc:docChgLst>
    <pc:chgData name="CUTHBERT, Julie (NHS NOTTINGHAM AND NOTTINGHAMSHIRE ICB - 52R)" userId="S::julie.cuthbert2@nhs.net::23b79224-ed32-4af3-b947-7d4b275592ec" providerId="AD" clId="Web-{9EF79E33-64DA-F475-9B1D-BDD0389ED13B}"/>
    <pc:docChg chg="addSld modSld">
      <pc:chgData name="CUTHBERT, Julie (NHS NOTTINGHAM AND NOTTINGHAMSHIRE ICB - 52R)" userId="S::julie.cuthbert2@nhs.net::23b79224-ed32-4af3-b947-7d4b275592ec" providerId="AD" clId="Web-{9EF79E33-64DA-F475-9B1D-BDD0389ED13B}" dt="2024-04-10T10:44:01.308" v="24" actId="1076"/>
      <pc:docMkLst>
        <pc:docMk/>
      </pc:docMkLst>
      <pc:sldChg chg="modSp">
        <pc:chgData name="CUTHBERT, Julie (NHS NOTTINGHAM AND NOTTINGHAMSHIRE ICB - 52R)" userId="S::julie.cuthbert2@nhs.net::23b79224-ed32-4af3-b947-7d4b275592ec" providerId="AD" clId="Web-{9EF79E33-64DA-F475-9B1D-BDD0389ED13B}" dt="2024-04-10T10:43:33.384" v="18" actId="1076"/>
        <pc:sldMkLst>
          <pc:docMk/>
          <pc:sldMk cId="1771023686" sldId="336"/>
        </pc:sldMkLst>
        <pc:spChg chg="mod">
          <ac:chgData name="CUTHBERT, Julie (NHS NOTTINGHAM AND NOTTINGHAMSHIRE ICB - 52R)" userId="S::julie.cuthbert2@nhs.net::23b79224-ed32-4af3-b947-7d4b275592ec" providerId="AD" clId="Web-{9EF79E33-64DA-F475-9B1D-BDD0389ED13B}" dt="2024-04-10T10:43:33.384" v="18" actId="1076"/>
          <ac:spMkLst>
            <pc:docMk/>
            <pc:sldMk cId="1771023686" sldId="336"/>
            <ac:spMk id="9" creationId="{AE32F209-71EC-0E47-BB82-5F07244C1D09}"/>
          </ac:spMkLst>
        </pc:spChg>
      </pc:sldChg>
      <pc:sldChg chg="addSp delSp modSp">
        <pc:chgData name="CUTHBERT, Julie (NHS NOTTINGHAM AND NOTTINGHAMSHIRE ICB - 52R)" userId="S::julie.cuthbert2@nhs.net::23b79224-ed32-4af3-b947-7d4b275592ec" providerId="AD" clId="Web-{9EF79E33-64DA-F475-9B1D-BDD0389ED13B}" dt="2024-04-10T10:41:17.203" v="6" actId="14100"/>
        <pc:sldMkLst>
          <pc:docMk/>
          <pc:sldMk cId="2429377736" sldId="4435"/>
        </pc:sldMkLst>
        <pc:spChg chg="del">
          <ac:chgData name="CUTHBERT, Julie (NHS NOTTINGHAM AND NOTTINGHAMSHIRE ICB - 52R)" userId="S::julie.cuthbert2@nhs.net::23b79224-ed32-4af3-b947-7d4b275592ec" providerId="AD" clId="Web-{9EF79E33-64DA-F475-9B1D-BDD0389ED13B}" dt="2024-04-10T10:40:54.936" v="0"/>
          <ac:spMkLst>
            <pc:docMk/>
            <pc:sldMk cId="2429377736" sldId="4435"/>
            <ac:spMk id="3" creationId="{E0400C65-A5D6-9722-D8C9-F02D1EDAF5F0}"/>
          </ac:spMkLst>
        </pc:spChg>
        <pc:picChg chg="add mod">
          <ac:chgData name="CUTHBERT, Julie (NHS NOTTINGHAM AND NOTTINGHAMSHIRE ICB - 52R)" userId="S::julie.cuthbert2@nhs.net::23b79224-ed32-4af3-b947-7d4b275592ec" providerId="AD" clId="Web-{9EF79E33-64DA-F475-9B1D-BDD0389ED13B}" dt="2024-04-10T10:41:17.203" v="6" actId="14100"/>
          <ac:picMkLst>
            <pc:docMk/>
            <pc:sldMk cId="2429377736" sldId="4435"/>
            <ac:picMk id="2" creationId="{EE47918D-8EA3-421F-0D4C-96A0D513D755}"/>
          </ac:picMkLst>
        </pc:picChg>
      </pc:sldChg>
      <pc:sldChg chg="modSp">
        <pc:chgData name="CUTHBERT, Julie (NHS NOTTINGHAM AND NOTTINGHAMSHIRE ICB - 52R)" userId="S::julie.cuthbert2@nhs.net::23b79224-ed32-4af3-b947-7d4b275592ec" providerId="AD" clId="Web-{9EF79E33-64DA-F475-9B1D-BDD0389ED13B}" dt="2024-04-10T10:44:01.308" v="24" actId="1076"/>
        <pc:sldMkLst>
          <pc:docMk/>
          <pc:sldMk cId="322612796" sldId="4439"/>
        </pc:sldMkLst>
        <pc:spChg chg="mod">
          <ac:chgData name="CUTHBERT, Julie (NHS NOTTINGHAM AND NOTTINGHAMSHIRE ICB - 52R)" userId="S::julie.cuthbert2@nhs.net::23b79224-ed32-4af3-b947-7d4b275592ec" providerId="AD" clId="Web-{9EF79E33-64DA-F475-9B1D-BDD0389ED13B}" dt="2024-04-10T10:44:01.308" v="24" actId="1076"/>
          <ac:spMkLst>
            <pc:docMk/>
            <pc:sldMk cId="322612796" sldId="4439"/>
            <ac:spMk id="9" creationId="{AE32F209-71EC-0E47-BB82-5F07244C1D09}"/>
          </ac:spMkLst>
        </pc:spChg>
      </pc:sldChg>
      <pc:sldChg chg="modSp">
        <pc:chgData name="CUTHBERT, Julie (NHS NOTTINGHAM AND NOTTINGHAMSHIRE ICB - 52R)" userId="S::julie.cuthbert2@nhs.net::23b79224-ed32-4af3-b947-7d4b275592ec" providerId="AD" clId="Web-{9EF79E33-64DA-F475-9B1D-BDD0389ED13B}" dt="2024-04-10T10:43:55.370" v="23" actId="1076"/>
        <pc:sldMkLst>
          <pc:docMk/>
          <pc:sldMk cId="3297175127" sldId="4447"/>
        </pc:sldMkLst>
        <pc:spChg chg="mod">
          <ac:chgData name="CUTHBERT, Julie (NHS NOTTINGHAM AND NOTTINGHAMSHIRE ICB - 52R)" userId="S::julie.cuthbert2@nhs.net::23b79224-ed32-4af3-b947-7d4b275592ec" providerId="AD" clId="Web-{9EF79E33-64DA-F475-9B1D-BDD0389ED13B}" dt="2024-04-10T10:43:55.370" v="23" actId="1076"/>
          <ac:spMkLst>
            <pc:docMk/>
            <pc:sldMk cId="3297175127" sldId="4447"/>
            <ac:spMk id="9" creationId="{AE32F209-71EC-0E47-BB82-5F07244C1D09}"/>
          </ac:spMkLst>
        </pc:spChg>
        <pc:picChg chg="mod">
          <ac:chgData name="CUTHBERT, Julie (NHS NOTTINGHAM AND NOTTINGHAMSHIRE ICB - 52R)" userId="S::julie.cuthbert2@nhs.net::23b79224-ed32-4af3-b947-7d4b275592ec" providerId="AD" clId="Web-{9EF79E33-64DA-F475-9B1D-BDD0389ED13B}" dt="2024-04-10T10:43:48.072" v="22" actId="1076"/>
          <ac:picMkLst>
            <pc:docMk/>
            <pc:sldMk cId="3297175127" sldId="4447"/>
            <ac:picMk id="15" creationId="{FEB365CC-6196-4D4E-9B3C-E13D3EADC0EB}"/>
          </ac:picMkLst>
        </pc:picChg>
      </pc:sldChg>
      <pc:sldChg chg="modSp add">
        <pc:chgData name="CUTHBERT, Julie (NHS NOTTINGHAM AND NOTTINGHAMSHIRE ICB - 52R)" userId="S::julie.cuthbert2@nhs.net::23b79224-ed32-4af3-b947-7d4b275592ec" providerId="AD" clId="Web-{9EF79E33-64DA-F475-9B1D-BDD0389ED13B}" dt="2024-04-10T10:41:40.298" v="8" actId="1076"/>
        <pc:sldMkLst>
          <pc:docMk/>
          <pc:sldMk cId="3316234296" sldId="4451"/>
        </pc:sldMkLst>
        <pc:spChg chg="mod">
          <ac:chgData name="CUTHBERT, Julie (NHS NOTTINGHAM AND NOTTINGHAMSHIRE ICB - 52R)" userId="S::julie.cuthbert2@nhs.net::23b79224-ed32-4af3-b947-7d4b275592ec" providerId="AD" clId="Web-{9EF79E33-64DA-F475-9B1D-BDD0389ED13B}" dt="2024-04-10T10:41:40.298" v="8" actId="1076"/>
          <ac:spMkLst>
            <pc:docMk/>
            <pc:sldMk cId="3316234296" sldId="4451"/>
            <ac:spMk id="2" creationId="{A7213B76-8783-2245-A79B-7B8CFD963C3F}"/>
          </ac:spMkLst>
        </pc:spChg>
      </pc:sldChg>
      <pc:sldChg chg="modSp add">
        <pc:chgData name="CUTHBERT, Julie (NHS NOTTINGHAM AND NOTTINGHAMSHIRE ICB - 52R)" userId="S::julie.cuthbert2@nhs.net::23b79224-ed32-4af3-b947-7d4b275592ec" providerId="AD" clId="Web-{9EF79E33-64DA-F475-9B1D-BDD0389ED13B}" dt="2024-04-10T10:42:10.691" v="11" actId="1076"/>
        <pc:sldMkLst>
          <pc:docMk/>
          <pc:sldMk cId="58369102" sldId="4452"/>
        </pc:sldMkLst>
        <pc:picChg chg="mod">
          <ac:chgData name="CUTHBERT, Julie (NHS NOTTINGHAM AND NOTTINGHAMSHIRE ICB - 52R)" userId="S::julie.cuthbert2@nhs.net::23b79224-ed32-4af3-b947-7d4b275592ec" providerId="AD" clId="Web-{9EF79E33-64DA-F475-9B1D-BDD0389ED13B}" dt="2024-04-10T10:42:10.691" v="11" actId="1076"/>
          <ac:picMkLst>
            <pc:docMk/>
            <pc:sldMk cId="58369102" sldId="4452"/>
            <ac:picMk id="5" creationId="{B93D180F-790C-E562-E0A6-AE7FFD22003C}"/>
          </ac:picMkLst>
        </pc:picChg>
      </pc:sldChg>
      <pc:sldChg chg="add">
        <pc:chgData name="CUTHBERT, Julie (NHS NOTTINGHAM AND NOTTINGHAMSHIRE ICB - 52R)" userId="S::julie.cuthbert2@nhs.net::23b79224-ed32-4af3-b947-7d4b275592ec" providerId="AD" clId="Web-{9EF79E33-64DA-F475-9B1D-BDD0389ED13B}" dt="2024-04-10T10:43:22.664" v="17"/>
        <pc:sldMkLst>
          <pc:docMk/>
          <pc:sldMk cId="1865190623" sldId="4453"/>
        </pc:sldMkLst>
      </pc:sldChg>
      <pc:sldChg chg="add">
        <pc:chgData name="CUTHBERT, Julie (NHS NOTTINGHAM AND NOTTINGHAMSHIRE ICB - 52R)" userId="S::julie.cuthbert2@nhs.net::23b79224-ed32-4af3-b947-7d4b275592ec" providerId="AD" clId="Web-{9EF79E33-64DA-F475-9B1D-BDD0389ED13B}" dt="2024-04-10T10:42:21.864" v="12"/>
        <pc:sldMkLst>
          <pc:docMk/>
          <pc:sldMk cId="2423687619" sldId="4454"/>
        </pc:sldMkLst>
      </pc:sldChg>
      <pc:sldChg chg="add">
        <pc:chgData name="CUTHBERT, Julie (NHS NOTTINGHAM AND NOTTINGHAMSHIRE ICB - 52R)" userId="S::julie.cuthbert2@nhs.net::23b79224-ed32-4af3-b947-7d4b275592ec" providerId="AD" clId="Web-{9EF79E33-64DA-F475-9B1D-BDD0389ED13B}" dt="2024-04-10T10:42:34.896" v="13"/>
        <pc:sldMkLst>
          <pc:docMk/>
          <pc:sldMk cId="3393660386" sldId="4455"/>
        </pc:sldMkLst>
      </pc:sldChg>
      <pc:sldChg chg="add">
        <pc:chgData name="CUTHBERT, Julie (NHS NOTTINGHAM AND NOTTINGHAMSHIRE ICB - 52R)" userId="S::julie.cuthbert2@nhs.net::23b79224-ed32-4af3-b947-7d4b275592ec" providerId="AD" clId="Web-{9EF79E33-64DA-F475-9B1D-BDD0389ED13B}" dt="2024-04-10T10:42:47.725" v="14"/>
        <pc:sldMkLst>
          <pc:docMk/>
          <pc:sldMk cId="3361730480" sldId="4456"/>
        </pc:sldMkLst>
      </pc:sldChg>
      <pc:sldChg chg="add">
        <pc:chgData name="CUTHBERT, Julie (NHS NOTTINGHAM AND NOTTINGHAMSHIRE ICB - 52R)" userId="S::julie.cuthbert2@nhs.net::23b79224-ed32-4af3-b947-7d4b275592ec" providerId="AD" clId="Web-{9EF79E33-64DA-F475-9B1D-BDD0389ED13B}" dt="2024-04-10T10:42:56.413" v="15"/>
        <pc:sldMkLst>
          <pc:docMk/>
          <pc:sldMk cId="2065012849" sldId="4457"/>
        </pc:sldMkLst>
      </pc:sldChg>
      <pc:sldChg chg="add">
        <pc:chgData name="CUTHBERT, Julie (NHS NOTTINGHAM AND NOTTINGHAMSHIRE ICB - 52R)" userId="S::julie.cuthbert2@nhs.net::23b79224-ed32-4af3-b947-7d4b275592ec" providerId="AD" clId="Web-{9EF79E33-64DA-F475-9B1D-BDD0389ED13B}" dt="2024-04-10T10:43:06.257" v="16"/>
        <pc:sldMkLst>
          <pc:docMk/>
          <pc:sldMk cId="1141898021" sldId="4458"/>
        </pc:sldMkLst>
      </pc:sldChg>
      <pc:sldMasterChg chg="addSldLayout">
        <pc:chgData name="CUTHBERT, Julie (NHS NOTTINGHAM AND NOTTINGHAMSHIRE ICB - 52R)" userId="S::julie.cuthbert2@nhs.net::23b79224-ed32-4af3-b947-7d4b275592ec" providerId="AD" clId="Web-{9EF79E33-64DA-F475-9B1D-BDD0389ED13B}" dt="2024-04-10T10:41:31.892" v="7"/>
        <pc:sldMasterMkLst>
          <pc:docMk/>
          <pc:sldMasterMk cId="1782338497" sldId="2147483648"/>
        </pc:sldMasterMkLst>
        <pc:sldLayoutChg chg="add">
          <pc:chgData name="CUTHBERT, Julie (NHS NOTTINGHAM AND NOTTINGHAMSHIRE ICB - 52R)" userId="S::julie.cuthbert2@nhs.net::23b79224-ed32-4af3-b947-7d4b275592ec" providerId="AD" clId="Web-{9EF79E33-64DA-F475-9B1D-BDD0389ED13B}" dt="2024-04-10T10:41:31.892" v="7"/>
          <pc:sldLayoutMkLst>
            <pc:docMk/>
            <pc:sldMasterMk cId="1782338497" sldId="2147483648"/>
            <pc:sldLayoutMk cId="624956007" sldId="2147483651"/>
          </pc:sldLayoutMkLst>
        </pc:sldLayoutChg>
      </pc:sldMasterChg>
    </pc:docChg>
  </pc:docChgLst>
  <pc:docChgLst>
    <pc:chgData name="CUTHBERT, Julie (NHS NOTTINGHAM AND NOTTINGHAMSHIRE ICB - 52R)" userId="S::julie.cuthbert2@nhs.net::23b79224-ed32-4af3-b947-7d4b275592ec" providerId="AD" clId="Web-{5D66A624-9E37-FF3A-D6CF-DAE8A35E2530}"/>
    <pc:docChg chg="modSld">
      <pc:chgData name="CUTHBERT, Julie (NHS NOTTINGHAM AND NOTTINGHAMSHIRE ICB - 52R)" userId="S::julie.cuthbert2@nhs.net::23b79224-ed32-4af3-b947-7d4b275592ec" providerId="AD" clId="Web-{5D66A624-9E37-FF3A-D6CF-DAE8A35E2530}" dt="2024-04-10T10:26:01.999" v="144"/>
      <pc:docMkLst>
        <pc:docMk/>
      </pc:docMkLst>
      <pc:sldChg chg="modNotes">
        <pc:chgData name="CUTHBERT, Julie (NHS NOTTINGHAM AND NOTTINGHAMSHIRE ICB - 52R)" userId="S::julie.cuthbert2@nhs.net::23b79224-ed32-4af3-b947-7d4b275592ec" providerId="AD" clId="Web-{5D66A624-9E37-FF3A-D6CF-DAE8A35E2530}" dt="2024-04-10T10:26:01.999" v="144"/>
        <pc:sldMkLst>
          <pc:docMk/>
          <pc:sldMk cId="3005978756" sldId="4433"/>
        </pc:sldMkLst>
      </pc:sldChg>
      <pc:sldChg chg="modSp">
        <pc:chgData name="CUTHBERT, Julie (NHS NOTTINGHAM AND NOTTINGHAMSHIRE ICB - 52R)" userId="S::julie.cuthbert2@nhs.net::23b79224-ed32-4af3-b947-7d4b275592ec" providerId="AD" clId="Web-{5D66A624-9E37-FF3A-D6CF-DAE8A35E2530}" dt="2024-04-10T10:20:37.880" v="19" actId="20577"/>
        <pc:sldMkLst>
          <pc:docMk/>
          <pc:sldMk cId="3439633600" sldId="4445"/>
        </pc:sldMkLst>
        <pc:spChg chg="mod">
          <ac:chgData name="CUTHBERT, Julie (NHS NOTTINGHAM AND NOTTINGHAMSHIRE ICB - 52R)" userId="S::julie.cuthbert2@nhs.net::23b79224-ed32-4af3-b947-7d4b275592ec" providerId="AD" clId="Web-{5D66A624-9E37-FF3A-D6CF-DAE8A35E2530}" dt="2024-04-10T10:20:37.880" v="19" actId="20577"/>
          <ac:spMkLst>
            <pc:docMk/>
            <pc:sldMk cId="3439633600" sldId="4445"/>
            <ac:spMk id="6" creationId="{2FD48EBB-EBAF-9D1C-08C2-FA909AA748BB}"/>
          </ac:spMkLst>
        </pc:spChg>
      </pc:sldChg>
    </pc:docChg>
  </pc:docChgLst>
  <pc:docChgLst>
    <pc:chgData name="RUMBELL, Pamela (NHS NOTTINGHAM AND NOTTINGHAMSHIRE ICB - 52R)" userId="S::pamela.rumbell@nhs.net::99596f49-5a3d-4f44-8995-d61ee288e91f" providerId="AD" clId="Web-{19EDAB74-409E-CAC9-535B-E1DFEE201ECD}"/>
    <pc:docChg chg="modSld sldOrd">
      <pc:chgData name="RUMBELL, Pamela (NHS NOTTINGHAM AND NOTTINGHAMSHIRE ICB - 52R)" userId="S::pamela.rumbell@nhs.net::99596f49-5a3d-4f44-8995-d61ee288e91f" providerId="AD" clId="Web-{19EDAB74-409E-CAC9-535B-E1DFEE201ECD}" dt="2024-04-15T10:29:03.203" v="67"/>
      <pc:docMkLst>
        <pc:docMk/>
      </pc:docMkLst>
      <pc:sldChg chg="mod modShow">
        <pc:chgData name="RUMBELL, Pamela (NHS NOTTINGHAM AND NOTTINGHAMSHIRE ICB - 52R)" userId="S::pamela.rumbell@nhs.net::99596f49-5a3d-4f44-8995-d61ee288e91f" providerId="AD" clId="Web-{19EDAB74-409E-CAC9-535B-E1DFEE201ECD}" dt="2024-04-15T10:29:03.203" v="67"/>
        <pc:sldMkLst>
          <pc:docMk/>
          <pc:sldMk cId="3403717644" sldId="266"/>
        </pc:sldMkLst>
      </pc:sldChg>
      <pc:sldChg chg="modSp">
        <pc:chgData name="RUMBELL, Pamela (NHS NOTTINGHAM AND NOTTINGHAMSHIRE ICB - 52R)" userId="S::pamela.rumbell@nhs.net::99596f49-5a3d-4f44-8995-d61ee288e91f" providerId="AD" clId="Web-{19EDAB74-409E-CAC9-535B-E1DFEE201ECD}" dt="2024-04-15T10:23:37.756" v="13" actId="1076"/>
        <pc:sldMkLst>
          <pc:docMk/>
          <pc:sldMk cId="2761348305" sldId="4434"/>
        </pc:sldMkLst>
        <pc:spChg chg="mod">
          <ac:chgData name="RUMBELL, Pamela (NHS NOTTINGHAM AND NOTTINGHAMSHIRE ICB - 52R)" userId="S::pamela.rumbell@nhs.net::99596f49-5a3d-4f44-8995-d61ee288e91f" providerId="AD" clId="Web-{19EDAB74-409E-CAC9-535B-E1DFEE201ECD}" dt="2024-04-15T10:23:37.756" v="13" actId="1076"/>
          <ac:spMkLst>
            <pc:docMk/>
            <pc:sldMk cId="2761348305" sldId="4434"/>
            <ac:spMk id="9" creationId="{AE32F209-71EC-0E47-BB82-5F07244C1D09}"/>
          </ac:spMkLst>
        </pc:spChg>
      </pc:sldChg>
      <pc:sldChg chg="mod modShow">
        <pc:chgData name="RUMBELL, Pamela (NHS NOTTINGHAM AND NOTTINGHAMSHIRE ICB - 52R)" userId="S::pamela.rumbell@nhs.net::99596f49-5a3d-4f44-8995-d61ee288e91f" providerId="AD" clId="Web-{19EDAB74-409E-CAC9-535B-E1DFEE201ECD}" dt="2024-04-15T10:26:24.464" v="21"/>
        <pc:sldMkLst>
          <pc:docMk/>
          <pc:sldMk cId="2153149164" sldId="2145708303"/>
        </pc:sldMkLst>
      </pc:sldChg>
      <pc:sldChg chg="delSp modSp ord modNotes">
        <pc:chgData name="RUMBELL, Pamela (NHS NOTTINGHAM AND NOTTINGHAMSHIRE ICB - 52R)" userId="S::pamela.rumbell@nhs.net::99596f49-5a3d-4f44-8995-d61ee288e91f" providerId="AD" clId="Web-{19EDAB74-409E-CAC9-535B-E1DFEE201ECD}" dt="2024-04-15T10:27:11.996" v="65"/>
        <pc:sldMkLst>
          <pc:docMk/>
          <pc:sldMk cId="1920845427" sldId="2145708304"/>
        </pc:sldMkLst>
        <pc:spChg chg="del">
          <ac:chgData name="RUMBELL, Pamela (NHS NOTTINGHAM AND NOTTINGHAMSHIRE ICB - 52R)" userId="S::pamela.rumbell@nhs.net::99596f49-5a3d-4f44-8995-d61ee288e91f" providerId="AD" clId="Web-{19EDAB74-409E-CAC9-535B-E1DFEE201ECD}" dt="2024-04-15T10:24:05.179" v="18"/>
          <ac:spMkLst>
            <pc:docMk/>
            <pc:sldMk cId="1920845427" sldId="2145708304"/>
            <ac:spMk id="8" creationId="{AFE1E40A-AD59-88AE-EBE8-3B79B0687AE8}"/>
          </ac:spMkLst>
        </pc:spChg>
        <pc:picChg chg="mod">
          <ac:chgData name="RUMBELL, Pamela (NHS NOTTINGHAM AND NOTTINGHAMSHIRE ICB - 52R)" userId="S::pamela.rumbell@nhs.net::99596f49-5a3d-4f44-8995-d61ee288e91f" providerId="AD" clId="Web-{19EDAB74-409E-CAC9-535B-E1DFEE201ECD}" dt="2024-04-15T10:24:15.820" v="20" actId="14100"/>
          <ac:picMkLst>
            <pc:docMk/>
            <pc:sldMk cId="1920845427" sldId="2145708304"/>
            <ac:picMk id="6" creationId="{97C239FB-9EB3-5E99-1E4A-DA1425CFACC8}"/>
          </ac:picMkLst>
        </pc:picChg>
      </pc:sldChg>
      <pc:sldChg chg="delSp modSp">
        <pc:chgData name="RUMBELL, Pamela (NHS NOTTINGHAM AND NOTTINGHAMSHIRE ICB - 52R)" userId="S::pamela.rumbell@nhs.net::99596f49-5a3d-4f44-8995-d61ee288e91f" providerId="AD" clId="Web-{19EDAB74-409E-CAC9-535B-E1DFEE201ECD}" dt="2024-04-15T10:23:56.022" v="17" actId="20577"/>
        <pc:sldMkLst>
          <pc:docMk/>
          <pc:sldMk cId="3968327775" sldId="2145708305"/>
        </pc:sldMkLst>
        <pc:spChg chg="mod">
          <ac:chgData name="RUMBELL, Pamela (NHS NOTTINGHAM AND NOTTINGHAMSHIRE ICB - 52R)" userId="S::pamela.rumbell@nhs.net::99596f49-5a3d-4f44-8995-d61ee288e91f" providerId="AD" clId="Web-{19EDAB74-409E-CAC9-535B-E1DFEE201ECD}" dt="2024-04-15T10:23:56.022" v="17" actId="20577"/>
          <ac:spMkLst>
            <pc:docMk/>
            <pc:sldMk cId="3968327775" sldId="2145708305"/>
            <ac:spMk id="2" creationId="{956DAFE8-615D-F459-64FE-7069403BC9C2}"/>
          </ac:spMkLst>
        </pc:spChg>
        <pc:spChg chg="del">
          <ac:chgData name="RUMBELL, Pamela (NHS NOTTINGHAM AND NOTTINGHAMSHIRE ICB - 52R)" userId="S::pamela.rumbell@nhs.net::99596f49-5a3d-4f44-8995-d61ee288e91f" providerId="AD" clId="Web-{19EDAB74-409E-CAC9-535B-E1DFEE201ECD}" dt="2024-04-15T10:23:53.303" v="15"/>
          <ac:spMkLst>
            <pc:docMk/>
            <pc:sldMk cId="3968327775" sldId="2145708305"/>
            <ac:spMk id="8" creationId="{AFE1E40A-AD59-88AE-EBE8-3B79B0687AE8}"/>
          </ac:spMkLst>
        </pc:spChg>
      </pc:sldChg>
    </pc:docChg>
  </pc:docChgLst>
  <pc:docChgLst>
    <pc:chgData name="TILL, Isaac (NHS NOTTINGHAM AND NOTTINGHAMSHIRE ICB - 52R)" userId="S::isaac.till@nhs.net::637e35e7-a5e7-4352-ab83-02d24fc37bf9" providerId="AD" clId="Web-{F1C04C93-C95F-E1FC-560E-4E01C18F93E9}"/>
    <pc:docChg chg="modSld">
      <pc:chgData name="TILL, Isaac (NHS NOTTINGHAM AND NOTTINGHAMSHIRE ICB - 52R)" userId="S::isaac.till@nhs.net::637e35e7-a5e7-4352-ab83-02d24fc37bf9" providerId="AD" clId="Web-{F1C04C93-C95F-E1FC-560E-4E01C18F93E9}" dt="2024-04-16T12:52:42.075" v="6"/>
      <pc:docMkLst>
        <pc:docMk/>
      </pc:docMkLst>
      <pc:sldChg chg="addSp delSp modSp">
        <pc:chgData name="TILL, Isaac (NHS NOTTINGHAM AND NOTTINGHAMSHIRE ICB - 52R)" userId="S::isaac.till@nhs.net::637e35e7-a5e7-4352-ab83-02d24fc37bf9" providerId="AD" clId="Web-{F1C04C93-C95F-E1FC-560E-4E01C18F93E9}" dt="2024-04-16T12:52:42.075" v="6"/>
        <pc:sldMkLst>
          <pc:docMk/>
          <pc:sldMk cId="1072545189" sldId="4425"/>
        </pc:sldMkLst>
        <pc:spChg chg="add del mod">
          <ac:chgData name="TILL, Isaac (NHS NOTTINGHAM AND NOTTINGHAMSHIRE ICB - 52R)" userId="S::isaac.till@nhs.net::637e35e7-a5e7-4352-ab83-02d24fc37bf9" providerId="AD" clId="Web-{F1C04C93-C95F-E1FC-560E-4E01C18F93E9}" dt="2024-04-16T12:52:42.075" v="6"/>
          <ac:spMkLst>
            <pc:docMk/>
            <pc:sldMk cId="1072545189" sldId="4425"/>
            <ac:spMk id="15" creationId="{5A1B591B-6A0A-DE42-731E-1924CC910C64}"/>
          </ac:spMkLst>
        </pc:spChg>
      </pc:sldChg>
    </pc:docChg>
  </pc:docChgLst>
  <pc:docChgLst>
    <pc:chgData name="CUTHBERT, Julie (NHS NOTTINGHAM AND NOTTINGHAMSHIRE ICB - 52R)" userId="S::julie.cuthbert2@nhs.net::23b79224-ed32-4af3-b947-7d4b275592ec" providerId="AD" clId="Web-{1EE0F511-BAD3-9D35-A74F-F4F1778EA408}"/>
    <pc:docChg chg="modSld">
      <pc:chgData name="CUTHBERT, Julie (NHS NOTTINGHAM AND NOTTINGHAMSHIRE ICB - 52R)" userId="S::julie.cuthbert2@nhs.net::23b79224-ed32-4af3-b947-7d4b275592ec" providerId="AD" clId="Web-{1EE0F511-BAD3-9D35-A74F-F4F1778EA408}" dt="2024-04-11T16:09:38.488" v="3" actId="1076"/>
      <pc:docMkLst>
        <pc:docMk/>
      </pc:docMkLst>
      <pc:sldChg chg="modSp">
        <pc:chgData name="CUTHBERT, Julie (NHS NOTTINGHAM AND NOTTINGHAMSHIRE ICB - 52R)" userId="S::julie.cuthbert2@nhs.net::23b79224-ed32-4af3-b947-7d4b275592ec" providerId="AD" clId="Web-{1EE0F511-BAD3-9D35-A74F-F4F1778EA408}" dt="2024-04-11T16:09:38.488" v="3" actId="1076"/>
        <pc:sldMkLst>
          <pc:docMk/>
          <pc:sldMk cId="3751593428" sldId="4460"/>
        </pc:sldMkLst>
        <pc:picChg chg="mod">
          <ac:chgData name="CUTHBERT, Julie (NHS NOTTINGHAM AND NOTTINGHAMSHIRE ICB - 52R)" userId="S::julie.cuthbert2@nhs.net::23b79224-ed32-4af3-b947-7d4b275592ec" providerId="AD" clId="Web-{1EE0F511-BAD3-9D35-A74F-F4F1778EA408}" dt="2024-04-11T16:09:38.488" v="3" actId="1076"/>
          <ac:picMkLst>
            <pc:docMk/>
            <pc:sldMk cId="3751593428" sldId="4460"/>
            <ac:picMk id="6" creationId="{496D9CF2-DA55-6B42-EAF5-AA4FBA40D0A0}"/>
          </ac:picMkLst>
        </pc:picChg>
      </pc:sldChg>
      <pc:sldChg chg="modNotes">
        <pc:chgData name="CUTHBERT, Julie (NHS NOTTINGHAM AND NOTTINGHAMSHIRE ICB - 52R)" userId="S::julie.cuthbert2@nhs.net::23b79224-ed32-4af3-b947-7d4b275592ec" providerId="AD" clId="Web-{1EE0F511-BAD3-9D35-A74F-F4F1778EA408}" dt="2024-04-11T16:08:52.610" v="1"/>
        <pc:sldMkLst>
          <pc:docMk/>
          <pc:sldMk cId="2909927254" sldId="4462"/>
        </pc:sldMkLst>
      </pc:sldChg>
    </pc:docChg>
  </pc:docChgLst>
  <pc:docChgLst>
    <pc:chgData name="CUTHBERT, Julie (NHS NOTTINGHAM AND NOTTINGHAMSHIRE ICB - 52R)" userId="S::julie.cuthbert2@nhs.net::23b79224-ed32-4af3-b947-7d4b275592ec" providerId="AD" clId="Web-{B7C3CA1F-E4A4-BB2B-7F37-50E5FFA287ED}"/>
    <pc:docChg chg="modSld">
      <pc:chgData name="CUTHBERT, Julie (NHS NOTTINGHAM AND NOTTINGHAMSHIRE ICB - 52R)" userId="S::julie.cuthbert2@nhs.net::23b79224-ed32-4af3-b947-7d4b275592ec" providerId="AD" clId="Web-{B7C3CA1F-E4A4-BB2B-7F37-50E5FFA287ED}" dt="2024-04-15T08:34:42.637" v="68" actId="20577"/>
      <pc:docMkLst>
        <pc:docMk/>
      </pc:docMkLst>
      <pc:sldChg chg="modSp">
        <pc:chgData name="CUTHBERT, Julie (NHS NOTTINGHAM AND NOTTINGHAMSHIRE ICB - 52R)" userId="S::julie.cuthbert2@nhs.net::23b79224-ed32-4af3-b947-7d4b275592ec" providerId="AD" clId="Web-{B7C3CA1F-E4A4-BB2B-7F37-50E5FFA287ED}" dt="2024-04-15T08:34:42.637" v="68" actId="20577"/>
        <pc:sldMkLst>
          <pc:docMk/>
          <pc:sldMk cId="2423687619" sldId="4454"/>
        </pc:sldMkLst>
        <pc:spChg chg="mod">
          <ac:chgData name="CUTHBERT, Julie (NHS NOTTINGHAM AND NOTTINGHAMSHIRE ICB - 52R)" userId="S::julie.cuthbert2@nhs.net::23b79224-ed32-4af3-b947-7d4b275592ec" providerId="AD" clId="Web-{B7C3CA1F-E4A4-BB2B-7F37-50E5FFA287ED}" dt="2024-04-15T08:34:42.637" v="68" actId="20577"/>
          <ac:spMkLst>
            <pc:docMk/>
            <pc:sldMk cId="2423687619" sldId="4454"/>
            <ac:spMk id="10" creationId="{AF8FB089-9493-C3EF-0CB5-B171912C6607}"/>
          </ac:spMkLst>
        </pc:spChg>
      </pc:sldChg>
    </pc:docChg>
  </pc:docChgLst>
  <pc:docChgLst>
    <pc:chgData name="CUTHBERT, Julie (NHS NOTTINGHAM AND NOTTINGHAMSHIRE ICB - 52R)" userId="S::julie.cuthbert2@nhs.net::23b79224-ed32-4af3-b947-7d4b275592ec" providerId="AD" clId="Web-{71A5C7D5-06C1-E67A-8F03-6D9FAEFFEB5A}"/>
    <pc:docChg chg="addSld modSld">
      <pc:chgData name="CUTHBERT, Julie (NHS NOTTINGHAM AND NOTTINGHAMSHIRE ICB - 52R)" userId="S::julie.cuthbert2@nhs.net::23b79224-ed32-4af3-b947-7d4b275592ec" providerId="AD" clId="Web-{71A5C7D5-06C1-E67A-8F03-6D9FAEFFEB5A}" dt="2024-04-15T12:51:41.972" v="184"/>
      <pc:docMkLst>
        <pc:docMk/>
      </pc:docMkLst>
      <pc:sldChg chg="modNotes">
        <pc:chgData name="CUTHBERT, Julie (NHS NOTTINGHAM AND NOTTINGHAMSHIRE ICB - 52R)" userId="S::julie.cuthbert2@nhs.net::23b79224-ed32-4af3-b947-7d4b275592ec" providerId="AD" clId="Web-{71A5C7D5-06C1-E67A-8F03-6D9FAEFFEB5A}" dt="2024-04-15T12:27:43.783" v="23"/>
        <pc:sldMkLst>
          <pc:docMk/>
          <pc:sldMk cId="337125371" sldId="301"/>
        </pc:sldMkLst>
      </pc:sldChg>
      <pc:sldChg chg="modNotes">
        <pc:chgData name="CUTHBERT, Julie (NHS NOTTINGHAM AND NOTTINGHAMSHIRE ICB - 52R)" userId="S::julie.cuthbert2@nhs.net::23b79224-ed32-4af3-b947-7d4b275592ec" providerId="AD" clId="Web-{71A5C7D5-06C1-E67A-8F03-6D9FAEFFEB5A}" dt="2024-04-15T12:29:51.821" v="181"/>
        <pc:sldMkLst>
          <pc:docMk/>
          <pc:sldMk cId="2826272568" sldId="4441"/>
        </pc:sldMkLst>
      </pc:sldChg>
      <pc:sldChg chg="modNotes">
        <pc:chgData name="CUTHBERT, Julie (NHS NOTTINGHAM AND NOTTINGHAMSHIRE ICB - 52R)" userId="S::julie.cuthbert2@nhs.net::23b79224-ed32-4af3-b947-7d4b275592ec" providerId="AD" clId="Web-{71A5C7D5-06C1-E67A-8F03-6D9FAEFFEB5A}" dt="2024-04-15T12:28:39.833" v="37"/>
        <pc:sldMkLst>
          <pc:docMk/>
          <pc:sldMk cId="1698788810" sldId="4449"/>
        </pc:sldMkLst>
      </pc:sldChg>
      <pc:sldChg chg="add modNotes">
        <pc:chgData name="CUTHBERT, Julie (NHS NOTTINGHAM AND NOTTINGHAMSHIRE ICB - 52R)" userId="S::julie.cuthbert2@nhs.net::23b79224-ed32-4af3-b947-7d4b275592ec" providerId="AD" clId="Web-{71A5C7D5-06C1-E67A-8F03-6D9FAEFFEB5A}" dt="2024-04-15T12:51:41.972" v="184"/>
        <pc:sldMkLst>
          <pc:docMk/>
          <pc:sldMk cId="2496279358" sldId="2145708326"/>
        </pc:sldMkLst>
      </pc:sldChg>
    </pc:docChg>
  </pc:docChgLst>
  <pc:docChgLst>
    <pc:chgData name="SMITH, Steven (NHS NOTTINGHAM AND NOTTINGHAMSHIRE ICB - 52R)" userId="S::steven.smith6@nhs.net::6c5ce44a-854b-4432-b181-47f9472cfa69" providerId="AD" clId="Web-{AD066CF5-4F28-6362-9D6A-49ED9188A948}"/>
    <pc:docChg chg="modSld">
      <pc:chgData name="SMITH, Steven (NHS NOTTINGHAM AND NOTTINGHAMSHIRE ICB - 52R)" userId="S::steven.smith6@nhs.net::6c5ce44a-854b-4432-b181-47f9472cfa69" providerId="AD" clId="Web-{AD066CF5-4F28-6362-9D6A-49ED9188A948}" dt="2024-04-18T13:21:12.367" v="2"/>
      <pc:docMkLst>
        <pc:docMk/>
      </pc:docMkLst>
      <pc:sldChg chg="mod modShow">
        <pc:chgData name="SMITH, Steven (NHS NOTTINGHAM AND NOTTINGHAMSHIRE ICB - 52R)" userId="S::steven.smith6@nhs.net::6c5ce44a-854b-4432-b181-47f9472cfa69" providerId="AD" clId="Web-{AD066CF5-4F28-6362-9D6A-49ED9188A948}" dt="2024-04-18T13:21:12.367" v="2"/>
        <pc:sldMkLst>
          <pc:docMk/>
          <pc:sldMk cId="3751593428" sldId="4460"/>
        </pc:sldMkLst>
      </pc:sldChg>
    </pc:docChg>
  </pc:docChgLst>
  <pc:docChgLst>
    <pc:chgData name="TILL, Isaac (NHS NOTTINGHAM AND NOTTINGHAMSHIRE ICB - 52R)" userId="S::isaac.till@nhs.net::637e35e7-a5e7-4352-ab83-02d24fc37bf9" providerId="AD" clId="Web-{9AF3D865-628C-C6FC-27D2-3154C3AFDBDF}"/>
    <pc:docChg chg="modSld">
      <pc:chgData name="TILL, Isaac (NHS NOTTINGHAM AND NOTTINGHAMSHIRE ICB - 52R)" userId="S::isaac.till@nhs.net::637e35e7-a5e7-4352-ab83-02d24fc37bf9" providerId="AD" clId="Web-{9AF3D865-628C-C6FC-27D2-3154C3AFDBDF}" dt="2024-04-16T12:49:17.414" v="13"/>
      <pc:docMkLst>
        <pc:docMk/>
      </pc:docMkLst>
      <pc:sldChg chg="modSp">
        <pc:chgData name="TILL, Isaac (NHS NOTTINGHAM AND NOTTINGHAMSHIRE ICB - 52R)" userId="S::isaac.till@nhs.net::637e35e7-a5e7-4352-ab83-02d24fc37bf9" providerId="AD" clId="Web-{9AF3D865-628C-C6FC-27D2-3154C3AFDBDF}" dt="2024-04-16T12:49:17.414" v="13"/>
        <pc:sldMkLst>
          <pc:docMk/>
          <pc:sldMk cId="1072545189" sldId="4425"/>
        </pc:sldMkLst>
        <pc:graphicFrameChg chg="mod modGraphic">
          <ac:chgData name="TILL, Isaac (NHS NOTTINGHAM AND NOTTINGHAMSHIRE ICB - 52R)" userId="S::isaac.till@nhs.net::637e35e7-a5e7-4352-ab83-02d24fc37bf9" providerId="AD" clId="Web-{9AF3D865-628C-C6FC-27D2-3154C3AFDBDF}" dt="2024-04-16T12:49:17.414" v="13"/>
          <ac:graphicFrameMkLst>
            <pc:docMk/>
            <pc:sldMk cId="1072545189" sldId="4425"/>
            <ac:graphicFrameMk id="6" creationId="{79E4A9C6-77B0-A20E-5D33-8D35DB624CAA}"/>
          </ac:graphicFrameMkLst>
        </pc:graphicFrameChg>
      </pc:sldChg>
    </pc:docChg>
  </pc:docChgLst>
  <pc:docChgLst>
    <pc:chgData name="CUTHBERT, Julie (NHS NOTTINGHAM AND NOTTINGHAMSHIRE ICB - 52R)" userId="S::julie.cuthbert2@nhs.net::23b79224-ed32-4af3-b947-7d4b275592ec" providerId="AD" clId="Web-{DA7CCF25-A48D-446C-7E0B-01871A6A8C10}"/>
    <pc:docChg chg="modSld">
      <pc:chgData name="CUTHBERT, Julie (NHS NOTTINGHAM AND NOTTINGHAMSHIRE ICB - 52R)" userId="S::julie.cuthbert2@nhs.net::23b79224-ed32-4af3-b947-7d4b275592ec" providerId="AD" clId="Web-{DA7CCF25-A48D-446C-7E0B-01871A6A8C10}" dt="2024-04-16T13:29:04.398" v="29"/>
      <pc:docMkLst>
        <pc:docMk/>
      </pc:docMkLst>
      <pc:sldChg chg="modNotes">
        <pc:chgData name="CUTHBERT, Julie (NHS NOTTINGHAM AND NOTTINGHAMSHIRE ICB - 52R)" userId="S::julie.cuthbert2@nhs.net::23b79224-ed32-4af3-b947-7d4b275592ec" providerId="AD" clId="Web-{DA7CCF25-A48D-446C-7E0B-01871A6A8C10}" dt="2024-04-16T13:16:06.223" v="16"/>
        <pc:sldMkLst>
          <pc:docMk/>
          <pc:sldMk cId="2956395172" sldId="383"/>
        </pc:sldMkLst>
      </pc:sldChg>
      <pc:sldChg chg="modNotes">
        <pc:chgData name="CUTHBERT, Julie (NHS NOTTINGHAM AND NOTTINGHAMSHIRE ICB - 52R)" userId="S::julie.cuthbert2@nhs.net::23b79224-ed32-4af3-b947-7d4b275592ec" providerId="AD" clId="Web-{DA7CCF25-A48D-446C-7E0B-01871A6A8C10}" dt="2024-04-16T13:24:25.172" v="23"/>
        <pc:sldMkLst>
          <pc:docMk/>
          <pc:sldMk cId="1072545189" sldId="4425"/>
        </pc:sldMkLst>
      </pc:sldChg>
      <pc:sldChg chg="modNotes">
        <pc:chgData name="CUTHBERT, Julie (NHS NOTTINGHAM AND NOTTINGHAMSHIRE ICB - 52R)" userId="S::julie.cuthbert2@nhs.net::23b79224-ed32-4af3-b947-7d4b275592ec" providerId="AD" clId="Web-{DA7CCF25-A48D-446C-7E0B-01871A6A8C10}" dt="2024-04-16T13:29:04.398" v="29"/>
        <pc:sldMkLst>
          <pc:docMk/>
          <pc:sldMk cId="322612796" sldId="4439"/>
        </pc:sldMkLst>
      </pc:sldChg>
      <pc:sldChg chg="modNotes">
        <pc:chgData name="CUTHBERT, Julie (NHS NOTTINGHAM AND NOTTINGHAMSHIRE ICB - 52R)" userId="S::julie.cuthbert2@nhs.net::23b79224-ed32-4af3-b947-7d4b275592ec" providerId="AD" clId="Web-{DA7CCF25-A48D-446C-7E0B-01871A6A8C10}" dt="2024-04-16T13:24:30.547" v="27"/>
        <pc:sldMkLst>
          <pc:docMk/>
          <pc:sldMk cId="3297175127" sldId="4447"/>
        </pc:sldMkLst>
      </pc:sldChg>
      <pc:sldChg chg="modNotes">
        <pc:chgData name="CUTHBERT, Julie (NHS NOTTINGHAM AND NOTTINGHAMSHIRE ICB - 52R)" userId="S::julie.cuthbert2@nhs.net::23b79224-ed32-4af3-b947-7d4b275592ec" providerId="AD" clId="Web-{DA7CCF25-A48D-446C-7E0B-01871A6A8C10}" dt="2024-04-16T13:24:20.453" v="19"/>
        <pc:sldMkLst>
          <pc:docMk/>
          <pc:sldMk cId="2783578958" sldId="2145708327"/>
        </pc:sldMkLst>
      </pc:sldChg>
    </pc:docChg>
  </pc:docChgLst>
  <pc:docChgLst>
    <pc:chgData name="SMITH, Steven (NHS NOTTINGHAM AND NOTTINGHAMSHIRE ICB - 52R)" userId="S::steven.smith6@nhs.net::6c5ce44a-854b-4432-b181-47f9472cfa69" providerId="AD" clId="Web-{4ED04EFA-0037-03E9-BE4C-9FB0269D1F79}"/>
    <pc:docChg chg="modSld">
      <pc:chgData name="SMITH, Steven (NHS NOTTINGHAM AND NOTTINGHAMSHIRE ICB - 52R)" userId="S::steven.smith6@nhs.net::6c5ce44a-854b-4432-b181-47f9472cfa69" providerId="AD" clId="Web-{4ED04EFA-0037-03E9-BE4C-9FB0269D1F79}" dt="2024-04-11T18:47:36.254" v="32" actId="20577"/>
      <pc:docMkLst>
        <pc:docMk/>
      </pc:docMkLst>
      <pc:sldChg chg="modSp">
        <pc:chgData name="SMITH, Steven (NHS NOTTINGHAM AND NOTTINGHAMSHIRE ICB - 52R)" userId="S::steven.smith6@nhs.net::6c5ce44a-854b-4432-b181-47f9472cfa69" providerId="AD" clId="Web-{4ED04EFA-0037-03E9-BE4C-9FB0269D1F79}" dt="2024-04-11T18:47:36.254" v="32" actId="20577"/>
        <pc:sldMkLst>
          <pc:docMk/>
          <pc:sldMk cId="2761348305" sldId="4434"/>
        </pc:sldMkLst>
        <pc:spChg chg="mod">
          <ac:chgData name="SMITH, Steven (NHS NOTTINGHAM AND NOTTINGHAMSHIRE ICB - 52R)" userId="S::steven.smith6@nhs.net::6c5ce44a-854b-4432-b181-47f9472cfa69" providerId="AD" clId="Web-{4ED04EFA-0037-03E9-BE4C-9FB0269D1F79}" dt="2024-04-11T18:47:36.254" v="32" actId="20577"/>
          <ac:spMkLst>
            <pc:docMk/>
            <pc:sldMk cId="2761348305" sldId="4434"/>
            <ac:spMk id="3" creationId="{E0400C65-A5D6-9722-D8C9-F02D1EDAF5F0}"/>
          </ac:spMkLst>
        </pc:spChg>
      </pc:sldChg>
    </pc:docChg>
  </pc:docChgLst>
  <pc:docChgLst>
    <pc:chgData name="CUTHBERT, Julie (NHS NOTTINGHAM AND NOTTINGHAMSHIRE ICB - 52R)" userId="S::julie.cuthbert2@nhs.net::23b79224-ed32-4af3-b947-7d4b275592ec" providerId="AD" clId="Web-{5B02334D-79C3-1E65-7D76-AA6E984C51F1}"/>
    <pc:docChg chg="addSld delSld">
      <pc:chgData name="CUTHBERT, Julie (NHS NOTTINGHAM AND NOTTINGHAMSHIRE ICB - 52R)" userId="S::julie.cuthbert2@nhs.net::23b79224-ed32-4af3-b947-7d4b275592ec" providerId="AD" clId="Web-{5B02334D-79C3-1E65-7D76-AA6E984C51F1}" dt="2024-04-15T12:21:28.623" v="6"/>
      <pc:docMkLst>
        <pc:docMk/>
      </pc:docMkLst>
      <pc:sldChg chg="del">
        <pc:chgData name="CUTHBERT, Julie (NHS NOTTINGHAM AND NOTTINGHAMSHIRE ICB - 52R)" userId="S::julie.cuthbert2@nhs.net::23b79224-ed32-4af3-b947-7d4b275592ec" providerId="AD" clId="Web-{5B02334D-79C3-1E65-7D76-AA6E984C51F1}" dt="2024-04-15T12:21:28.623" v="6"/>
        <pc:sldMkLst>
          <pc:docMk/>
          <pc:sldMk cId="1670270096" sldId="4448"/>
        </pc:sldMkLst>
      </pc:sldChg>
      <pc:sldChg chg="add">
        <pc:chgData name="CUTHBERT, Julie (NHS NOTTINGHAM AND NOTTINGHAMSHIRE ICB - 52R)" userId="S::julie.cuthbert2@nhs.net::23b79224-ed32-4af3-b947-7d4b275592ec" providerId="AD" clId="Web-{5B02334D-79C3-1E65-7D76-AA6E984C51F1}" dt="2024-04-15T12:21:19.248" v="0"/>
        <pc:sldMkLst>
          <pc:docMk/>
          <pc:sldMk cId="1045958015" sldId="2145708320"/>
        </pc:sldMkLst>
      </pc:sldChg>
      <pc:sldChg chg="add">
        <pc:chgData name="CUTHBERT, Julie (NHS NOTTINGHAM AND NOTTINGHAMSHIRE ICB - 52R)" userId="S::julie.cuthbert2@nhs.net::23b79224-ed32-4af3-b947-7d4b275592ec" providerId="AD" clId="Web-{5B02334D-79C3-1E65-7D76-AA6E984C51F1}" dt="2024-04-15T12:21:19.264" v="1"/>
        <pc:sldMkLst>
          <pc:docMk/>
          <pc:sldMk cId="620759205" sldId="2145708321"/>
        </pc:sldMkLst>
      </pc:sldChg>
      <pc:sldChg chg="add">
        <pc:chgData name="CUTHBERT, Julie (NHS NOTTINGHAM AND NOTTINGHAMSHIRE ICB - 52R)" userId="S::julie.cuthbert2@nhs.net::23b79224-ed32-4af3-b947-7d4b275592ec" providerId="AD" clId="Web-{5B02334D-79C3-1E65-7D76-AA6E984C51F1}" dt="2024-04-15T12:21:19.264" v="2"/>
        <pc:sldMkLst>
          <pc:docMk/>
          <pc:sldMk cId="588910056" sldId="2145708322"/>
        </pc:sldMkLst>
      </pc:sldChg>
      <pc:sldChg chg="add">
        <pc:chgData name="CUTHBERT, Julie (NHS NOTTINGHAM AND NOTTINGHAMSHIRE ICB - 52R)" userId="S::julie.cuthbert2@nhs.net::23b79224-ed32-4af3-b947-7d4b275592ec" providerId="AD" clId="Web-{5B02334D-79C3-1E65-7D76-AA6E984C51F1}" dt="2024-04-15T12:21:19.279" v="3"/>
        <pc:sldMkLst>
          <pc:docMk/>
          <pc:sldMk cId="2595136134" sldId="2145708323"/>
        </pc:sldMkLst>
      </pc:sldChg>
      <pc:sldChg chg="add">
        <pc:chgData name="CUTHBERT, Julie (NHS NOTTINGHAM AND NOTTINGHAMSHIRE ICB - 52R)" userId="S::julie.cuthbert2@nhs.net::23b79224-ed32-4af3-b947-7d4b275592ec" providerId="AD" clId="Web-{5B02334D-79C3-1E65-7D76-AA6E984C51F1}" dt="2024-04-15T12:21:19.279" v="4"/>
        <pc:sldMkLst>
          <pc:docMk/>
          <pc:sldMk cId="1710002626" sldId="2145708324"/>
        </pc:sldMkLst>
      </pc:sldChg>
      <pc:sldChg chg="add">
        <pc:chgData name="CUTHBERT, Julie (NHS NOTTINGHAM AND NOTTINGHAMSHIRE ICB - 52R)" userId="S::julie.cuthbert2@nhs.net::23b79224-ed32-4af3-b947-7d4b275592ec" providerId="AD" clId="Web-{5B02334D-79C3-1E65-7D76-AA6E984C51F1}" dt="2024-04-15T12:21:19.299" v="5"/>
        <pc:sldMkLst>
          <pc:docMk/>
          <pc:sldMk cId="1465213602" sldId="2145708325"/>
        </pc:sldMkLst>
      </pc:sldChg>
      <pc:sldMasterChg chg="addSldLayout">
        <pc:chgData name="CUTHBERT, Julie (NHS NOTTINGHAM AND NOTTINGHAMSHIRE ICB - 52R)" userId="S::julie.cuthbert2@nhs.net::23b79224-ed32-4af3-b947-7d4b275592ec" providerId="AD" clId="Web-{5B02334D-79C3-1E65-7D76-AA6E984C51F1}" dt="2024-04-15T12:21:19.299" v="5"/>
        <pc:sldMasterMkLst>
          <pc:docMk/>
          <pc:sldMasterMk cId="1782338497" sldId="2147483648"/>
        </pc:sldMasterMkLst>
        <pc:sldLayoutChg chg="add">
          <pc:chgData name="CUTHBERT, Julie (NHS NOTTINGHAM AND NOTTINGHAMSHIRE ICB - 52R)" userId="S::julie.cuthbert2@nhs.net::23b79224-ed32-4af3-b947-7d4b275592ec" providerId="AD" clId="Web-{5B02334D-79C3-1E65-7D76-AA6E984C51F1}" dt="2024-04-15T12:21:19.299" v="5"/>
          <pc:sldLayoutMkLst>
            <pc:docMk/>
            <pc:sldMasterMk cId="1782338497" sldId="2147483648"/>
            <pc:sldLayoutMk cId="3200667168" sldId="2147483654"/>
          </pc:sldLayoutMkLst>
        </pc:sldLayoutChg>
      </pc:sldMasterChg>
    </pc:docChg>
  </pc:docChgLst>
  <pc:docChgLst>
    <pc:chgData name="CUTHBERT, Julie (NHS NOTTINGHAM AND NOTTINGHAMSHIRE ICB - 52R)" userId="23b79224-ed32-4af3-b947-7d4b275592ec" providerId="ADAL" clId="{54F79BE8-A47C-40FB-8710-9DE4242351E0}"/>
    <pc:docChg chg="undo custSel addSld delSld modSld sldOrd">
      <pc:chgData name="CUTHBERT, Julie (NHS NOTTINGHAM AND NOTTINGHAMSHIRE ICB - 52R)" userId="23b79224-ed32-4af3-b947-7d4b275592ec" providerId="ADAL" clId="{54F79BE8-A47C-40FB-8710-9DE4242351E0}" dt="2024-04-15T14:08:32.199" v="2161"/>
      <pc:docMkLst>
        <pc:docMk/>
      </pc:docMkLst>
      <pc:sldChg chg="delSp add setBg delDesignElem">
        <pc:chgData name="CUTHBERT, Julie (NHS NOTTINGHAM AND NOTTINGHAMSHIRE ICB - 52R)" userId="23b79224-ed32-4af3-b947-7d4b275592ec" providerId="ADAL" clId="{54F79BE8-A47C-40FB-8710-9DE4242351E0}" dt="2024-04-11T15:55:24.190" v="1851"/>
        <pc:sldMkLst>
          <pc:docMk/>
          <pc:sldMk cId="3403717644" sldId="266"/>
        </pc:sldMkLst>
        <pc:spChg chg="del">
          <ac:chgData name="CUTHBERT, Julie (NHS NOTTINGHAM AND NOTTINGHAMSHIRE ICB - 52R)" userId="23b79224-ed32-4af3-b947-7d4b275592ec" providerId="ADAL" clId="{54F79BE8-A47C-40FB-8710-9DE4242351E0}" dt="2024-04-11T15:55:24.190" v="1851"/>
          <ac:spMkLst>
            <pc:docMk/>
            <pc:sldMk cId="3403717644" sldId="266"/>
            <ac:spMk id="30" creationId="{3BCB5F6A-9EB0-40B0-9D13-3023E9A20508}"/>
          </ac:spMkLst>
        </pc:spChg>
        <pc:grpChg chg="del">
          <ac:chgData name="CUTHBERT, Julie (NHS NOTTINGHAM AND NOTTINGHAMSHIRE ICB - 52R)" userId="23b79224-ed32-4af3-b947-7d4b275592ec" providerId="ADAL" clId="{54F79BE8-A47C-40FB-8710-9DE4242351E0}" dt="2024-04-11T15:55:24.190" v="1851"/>
          <ac:grpSpMkLst>
            <pc:docMk/>
            <pc:sldMk cId="3403717644" sldId="266"/>
            <ac:grpSpMk id="18" creationId="{10BE40E3-5550-4CDD-B4FD-387C33EBF157}"/>
          </ac:grpSpMkLst>
        </pc:grpChg>
      </pc:sldChg>
      <pc:sldChg chg="modSp mod modNotesTx">
        <pc:chgData name="CUTHBERT, Julie (NHS NOTTINGHAM AND NOTTINGHAMSHIRE ICB - 52R)" userId="23b79224-ed32-4af3-b947-7d4b275592ec" providerId="ADAL" clId="{54F79BE8-A47C-40FB-8710-9DE4242351E0}" dt="2024-04-10T13:20:11.028" v="26" actId="20577"/>
        <pc:sldMkLst>
          <pc:docMk/>
          <pc:sldMk cId="337125371" sldId="301"/>
        </pc:sldMkLst>
        <pc:spChg chg="mod">
          <ac:chgData name="CUTHBERT, Julie (NHS NOTTINGHAM AND NOTTINGHAMSHIRE ICB - 52R)" userId="23b79224-ed32-4af3-b947-7d4b275592ec" providerId="ADAL" clId="{54F79BE8-A47C-40FB-8710-9DE4242351E0}" dt="2024-04-10T13:19:09.797" v="22" actId="20577"/>
          <ac:spMkLst>
            <pc:docMk/>
            <pc:sldMk cId="337125371" sldId="301"/>
            <ac:spMk id="7" creationId="{F3A506D5-AF62-4EF1-9764-C376AB6CF3F8}"/>
          </ac:spMkLst>
        </pc:spChg>
      </pc:sldChg>
      <pc:sldChg chg="addSp modSp mod">
        <pc:chgData name="CUTHBERT, Julie (NHS NOTTINGHAM AND NOTTINGHAMSHIRE ICB - 52R)" userId="23b79224-ed32-4af3-b947-7d4b275592ec" providerId="ADAL" clId="{54F79BE8-A47C-40FB-8710-9DE4242351E0}" dt="2024-04-10T13:18:56.309" v="19" actId="1076"/>
        <pc:sldMkLst>
          <pc:docMk/>
          <pc:sldMk cId="1404402186" sldId="310"/>
        </pc:sldMkLst>
        <pc:spChg chg="add mod">
          <ac:chgData name="CUTHBERT, Julie (NHS NOTTINGHAM AND NOTTINGHAMSHIRE ICB - 52R)" userId="23b79224-ed32-4af3-b947-7d4b275592ec" providerId="ADAL" clId="{54F79BE8-A47C-40FB-8710-9DE4242351E0}" dt="2024-04-10T13:18:56.309" v="19" actId="1076"/>
          <ac:spMkLst>
            <pc:docMk/>
            <pc:sldMk cId="1404402186" sldId="310"/>
            <ac:spMk id="2" creationId="{B3A0CED3-BB87-54A3-0E87-E6B5F7871873}"/>
          </ac:spMkLst>
        </pc:spChg>
        <pc:spChg chg="mod">
          <ac:chgData name="CUTHBERT, Julie (NHS NOTTINGHAM AND NOTTINGHAMSHIRE ICB - 52R)" userId="23b79224-ed32-4af3-b947-7d4b275592ec" providerId="ADAL" clId="{54F79BE8-A47C-40FB-8710-9DE4242351E0}" dt="2024-04-10T13:18:27.862" v="10" actId="1076"/>
          <ac:spMkLst>
            <pc:docMk/>
            <pc:sldMk cId="1404402186" sldId="310"/>
            <ac:spMk id="10" creationId="{95C5AAF6-C9CC-4736-9F7E-12FF82F5D01D}"/>
          </ac:spMkLst>
        </pc:spChg>
        <pc:picChg chg="mod">
          <ac:chgData name="CUTHBERT, Julie (NHS NOTTINGHAM AND NOTTINGHAMSHIRE ICB - 52R)" userId="23b79224-ed32-4af3-b947-7d4b275592ec" providerId="ADAL" clId="{54F79BE8-A47C-40FB-8710-9DE4242351E0}" dt="2024-04-10T13:18:50.753" v="18" actId="1076"/>
          <ac:picMkLst>
            <pc:docMk/>
            <pc:sldMk cId="1404402186" sldId="310"/>
            <ac:picMk id="15" creationId="{FEB365CC-6196-4D4E-9B3C-E13D3EADC0EB}"/>
          </ac:picMkLst>
        </pc:picChg>
      </pc:sldChg>
      <pc:sldChg chg="addSp modSp mod">
        <pc:chgData name="CUTHBERT, Julie (NHS NOTTINGHAM AND NOTTINGHAMSHIRE ICB - 52R)" userId="23b79224-ed32-4af3-b947-7d4b275592ec" providerId="ADAL" clId="{54F79BE8-A47C-40FB-8710-9DE4242351E0}" dt="2024-04-10T13:17:55.895" v="5" actId="14100"/>
        <pc:sldMkLst>
          <pc:docMk/>
          <pc:sldMk cId="1431596775" sldId="314"/>
        </pc:sldMkLst>
        <pc:spChg chg="add mod">
          <ac:chgData name="CUTHBERT, Julie (NHS NOTTINGHAM AND NOTTINGHAMSHIRE ICB - 52R)" userId="23b79224-ed32-4af3-b947-7d4b275592ec" providerId="ADAL" clId="{54F79BE8-A47C-40FB-8710-9DE4242351E0}" dt="2024-04-10T13:17:55.895" v="5" actId="14100"/>
          <ac:spMkLst>
            <pc:docMk/>
            <pc:sldMk cId="1431596775" sldId="314"/>
            <ac:spMk id="3" creationId="{15706B32-B017-3404-0D12-41ECB8C6AB6D}"/>
          </ac:spMkLst>
        </pc:spChg>
      </pc:sldChg>
      <pc:sldChg chg="addSp delSp modSp mod modNotesTx">
        <pc:chgData name="CUTHBERT, Julie (NHS NOTTINGHAM AND NOTTINGHAMSHIRE ICB - 52R)" userId="23b79224-ed32-4af3-b947-7d4b275592ec" providerId="ADAL" clId="{54F79BE8-A47C-40FB-8710-9DE4242351E0}" dt="2024-04-11T08:56:56.100" v="1722" actId="20577"/>
        <pc:sldMkLst>
          <pc:docMk/>
          <pc:sldMk cId="2446347094" sldId="339"/>
        </pc:sldMkLst>
        <pc:spChg chg="del">
          <ac:chgData name="CUTHBERT, Julie (NHS NOTTINGHAM AND NOTTINGHAMSHIRE ICB - 52R)" userId="23b79224-ed32-4af3-b947-7d4b275592ec" providerId="ADAL" clId="{54F79BE8-A47C-40FB-8710-9DE4242351E0}" dt="2024-04-11T08:23:42.510" v="272" actId="478"/>
          <ac:spMkLst>
            <pc:docMk/>
            <pc:sldMk cId="2446347094" sldId="339"/>
            <ac:spMk id="2" creationId="{A7213B76-8783-2245-A79B-7B8CFD963C3F}"/>
          </ac:spMkLst>
        </pc:spChg>
        <pc:picChg chg="del">
          <ac:chgData name="CUTHBERT, Julie (NHS NOTTINGHAM AND NOTTINGHAMSHIRE ICB - 52R)" userId="23b79224-ed32-4af3-b947-7d4b275592ec" providerId="ADAL" clId="{54F79BE8-A47C-40FB-8710-9DE4242351E0}" dt="2024-04-11T08:23:43.664" v="273" actId="478"/>
          <ac:picMkLst>
            <pc:docMk/>
            <pc:sldMk cId="2446347094" sldId="339"/>
            <ac:picMk id="4" creationId="{4734D0EA-087B-1C45-B0D1-F434422AB484}"/>
          </ac:picMkLst>
        </pc:picChg>
        <pc:picChg chg="add del mod">
          <ac:chgData name="CUTHBERT, Julie (NHS NOTTINGHAM AND NOTTINGHAMSHIRE ICB - 52R)" userId="23b79224-ed32-4af3-b947-7d4b275592ec" providerId="ADAL" clId="{54F79BE8-A47C-40FB-8710-9DE4242351E0}" dt="2024-04-11T08:25:11.819" v="277" actId="478"/>
          <ac:picMkLst>
            <pc:docMk/>
            <pc:sldMk cId="2446347094" sldId="339"/>
            <ac:picMk id="5" creationId="{350A0845-2D04-0D51-6901-CC702745719F}"/>
          </ac:picMkLst>
        </pc:picChg>
        <pc:picChg chg="del">
          <ac:chgData name="CUTHBERT, Julie (NHS NOTTINGHAM AND NOTTINGHAMSHIRE ICB - 52R)" userId="23b79224-ed32-4af3-b947-7d4b275592ec" providerId="ADAL" clId="{54F79BE8-A47C-40FB-8710-9DE4242351E0}" dt="2024-04-10T13:20:56.996" v="29" actId="478"/>
          <ac:picMkLst>
            <pc:docMk/>
            <pc:sldMk cId="2446347094" sldId="339"/>
            <ac:picMk id="6" creationId="{0631E187-40B3-3078-1EBF-CE9A7249B473}"/>
          </ac:picMkLst>
        </pc:picChg>
        <pc:picChg chg="add del mod">
          <ac:chgData name="CUTHBERT, Julie (NHS NOTTINGHAM AND NOTTINGHAMSHIRE ICB - 52R)" userId="23b79224-ed32-4af3-b947-7d4b275592ec" providerId="ADAL" clId="{54F79BE8-A47C-40FB-8710-9DE4242351E0}" dt="2024-04-11T08:41:11.306" v="284" actId="478"/>
          <ac:picMkLst>
            <pc:docMk/>
            <pc:sldMk cId="2446347094" sldId="339"/>
            <ac:picMk id="8" creationId="{2F18D245-66B7-DEEB-D13C-40109C2C6DD4}"/>
          </ac:picMkLst>
        </pc:picChg>
        <pc:picChg chg="del">
          <ac:chgData name="CUTHBERT, Julie (NHS NOTTINGHAM AND NOTTINGHAMSHIRE ICB - 52R)" userId="23b79224-ed32-4af3-b947-7d4b275592ec" providerId="ADAL" clId="{54F79BE8-A47C-40FB-8710-9DE4242351E0}" dt="2024-04-11T08:23:44.794" v="274" actId="478"/>
          <ac:picMkLst>
            <pc:docMk/>
            <pc:sldMk cId="2446347094" sldId="339"/>
            <ac:picMk id="10" creationId="{9ADA6A29-2676-01F6-2E2B-6FDEE0025806}"/>
          </ac:picMkLst>
        </pc:picChg>
        <pc:picChg chg="add mod">
          <ac:chgData name="CUTHBERT, Julie (NHS NOTTINGHAM AND NOTTINGHAMSHIRE ICB - 52R)" userId="23b79224-ed32-4af3-b947-7d4b275592ec" providerId="ADAL" clId="{54F79BE8-A47C-40FB-8710-9DE4242351E0}" dt="2024-04-11T08:41:36.489" v="290" actId="1076"/>
          <ac:picMkLst>
            <pc:docMk/>
            <pc:sldMk cId="2446347094" sldId="339"/>
            <ac:picMk id="12" creationId="{3C602090-1987-5E62-49C7-C6973353F7DF}"/>
          </ac:picMkLst>
        </pc:picChg>
      </pc:sldChg>
      <pc:sldChg chg="add">
        <pc:chgData name="CUTHBERT, Julie (NHS NOTTINGHAM AND NOTTINGHAMSHIRE ICB - 52R)" userId="23b79224-ed32-4af3-b947-7d4b275592ec" providerId="ADAL" clId="{54F79BE8-A47C-40FB-8710-9DE4242351E0}" dt="2024-04-11T15:50:15.544" v="1742"/>
        <pc:sldMkLst>
          <pc:docMk/>
          <pc:sldMk cId="378742610" sldId="344"/>
        </pc:sldMkLst>
      </pc:sldChg>
      <pc:sldChg chg="add modNotesTx">
        <pc:chgData name="CUTHBERT, Julie (NHS NOTTINGHAM AND NOTTINGHAMSHIRE ICB - 52R)" userId="23b79224-ed32-4af3-b947-7d4b275592ec" providerId="ADAL" clId="{54F79BE8-A47C-40FB-8710-9DE4242351E0}" dt="2024-04-15T14:03:48.760" v="2145"/>
        <pc:sldMkLst>
          <pc:docMk/>
          <pc:sldMk cId="2554836709" sldId="346"/>
        </pc:sldMkLst>
      </pc:sldChg>
      <pc:sldChg chg="modSp mod">
        <pc:chgData name="CUTHBERT, Julie (NHS NOTTINGHAM AND NOTTINGHAMSHIRE ICB - 52R)" userId="23b79224-ed32-4af3-b947-7d4b275592ec" providerId="ADAL" clId="{54F79BE8-A47C-40FB-8710-9DE4242351E0}" dt="2024-04-12T07:05:03.827" v="2089" actId="20577"/>
        <pc:sldMkLst>
          <pc:docMk/>
          <pc:sldMk cId="2956395172" sldId="383"/>
        </pc:sldMkLst>
        <pc:spChg chg="mod">
          <ac:chgData name="CUTHBERT, Julie (NHS NOTTINGHAM AND NOTTINGHAMSHIRE ICB - 52R)" userId="23b79224-ed32-4af3-b947-7d4b275592ec" providerId="ADAL" clId="{54F79BE8-A47C-40FB-8710-9DE4242351E0}" dt="2024-04-12T07:05:03.827" v="2089" actId="20577"/>
          <ac:spMkLst>
            <pc:docMk/>
            <pc:sldMk cId="2956395172" sldId="383"/>
            <ac:spMk id="3" creationId="{E0400C65-A5D6-9722-D8C9-F02D1EDAF5F0}"/>
          </ac:spMkLst>
        </pc:spChg>
      </pc:sldChg>
      <pc:sldChg chg="modNotesTx">
        <pc:chgData name="CUTHBERT, Julie (NHS NOTTINGHAM AND NOTTINGHAMSHIRE ICB - 52R)" userId="23b79224-ed32-4af3-b947-7d4b275592ec" providerId="ADAL" clId="{54F79BE8-A47C-40FB-8710-9DE4242351E0}" dt="2024-04-10T14:28:50.483" v="271" actId="20577"/>
        <pc:sldMkLst>
          <pc:docMk/>
          <pc:sldMk cId="1038116244" sldId="4436"/>
        </pc:sldMkLst>
      </pc:sldChg>
      <pc:sldChg chg="add modNotesTx">
        <pc:chgData name="CUTHBERT, Julie (NHS NOTTINGHAM AND NOTTINGHAMSHIRE ICB - 52R)" userId="23b79224-ed32-4af3-b947-7d4b275592ec" providerId="ADAL" clId="{54F79BE8-A47C-40FB-8710-9DE4242351E0}" dt="2024-04-11T08:58:23.849" v="1724" actId="6549"/>
        <pc:sldMkLst>
          <pc:docMk/>
          <pc:sldMk cId="1449047098" sldId="4459"/>
        </pc:sldMkLst>
      </pc:sldChg>
      <pc:sldChg chg="addSp delSp modSp add mod modNotesTx">
        <pc:chgData name="CUTHBERT, Julie (NHS NOTTINGHAM AND NOTTINGHAMSHIRE ICB - 52R)" userId="23b79224-ed32-4af3-b947-7d4b275592ec" providerId="ADAL" clId="{54F79BE8-A47C-40FB-8710-9DE4242351E0}" dt="2024-04-11T15:57:21.092" v="1913"/>
        <pc:sldMkLst>
          <pc:docMk/>
          <pc:sldMk cId="3751593428" sldId="4460"/>
        </pc:sldMkLst>
        <pc:spChg chg="del mod">
          <ac:chgData name="CUTHBERT, Julie (NHS NOTTINGHAM AND NOTTINGHAMSHIRE ICB - 52R)" userId="23b79224-ed32-4af3-b947-7d4b275592ec" providerId="ADAL" clId="{54F79BE8-A47C-40FB-8710-9DE4242351E0}" dt="2024-04-11T15:49:51.354" v="1740" actId="478"/>
          <ac:spMkLst>
            <pc:docMk/>
            <pc:sldMk cId="3751593428" sldId="4460"/>
            <ac:spMk id="2" creationId="{A7213B76-8783-2245-A79B-7B8CFD963C3F}"/>
          </ac:spMkLst>
        </pc:spChg>
        <pc:spChg chg="del mod">
          <ac:chgData name="CUTHBERT, Julie (NHS NOTTINGHAM AND NOTTINGHAMSHIRE ICB - 52R)" userId="23b79224-ed32-4af3-b947-7d4b275592ec" providerId="ADAL" clId="{54F79BE8-A47C-40FB-8710-9DE4242351E0}" dt="2024-04-11T15:49:54.878" v="1741" actId="478"/>
          <ac:spMkLst>
            <pc:docMk/>
            <pc:sldMk cId="3751593428" sldId="4460"/>
            <ac:spMk id="10" creationId="{AF8FB089-9493-C3EF-0CB5-B171912C6607}"/>
          </ac:spMkLst>
        </pc:spChg>
        <pc:picChg chg="del">
          <ac:chgData name="CUTHBERT, Julie (NHS NOTTINGHAM AND NOTTINGHAMSHIRE ICB - 52R)" userId="23b79224-ed32-4af3-b947-7d4b275592ec" providerId="ADAL" clId="{54F79BE8-A47C-40FB-8710-9DE4242351E0}" dt="2024-04-11T15:49:18.673" v="1733" actId="478"/>
          <ac:picMkLst>
            <pc:docMk/>
            <pc:sldMk cId="3751593428" sldId="4460"/>
            <ac:picMk id="3" creationId="{3917158A-EDD3-1A50-71A0-4240CD8500BD}"/>
          </ac:picMkLst>
        </pc:picChg>
        <pc:picChg chg="add mod ord">
          <ac:chgData name="CUTHBERT, Julie (NHS NOTTINGHAM AND NOTTINGHAMSHIRE ICB - 52R)" userId="23b79224-ed32-4af3-b947-7d4b275592ec" providerId="ADAL" clId="{54F79BE8-A47C-40FB-8710-9DE4242351E0}" dt="2024-04-11T15:49:44.462" v="1739" actId="167"/>
          <ac:picMkLst>
            <pc:docMk/>
            <pc:sldMk cId="3751593428" sldId="4460"/>
            <ac:picMk id="6" creationId="{496D9CF2-DA55-6B42-EAF5-AA4FBA40D0A0}"/>
          </ac:picMkLst>
        </pc:picChg>
      </pc:sldChg>
      <pc:sldChg chg="addSp delSp modSp add mod modNotesTx">
        <pc:chgData name="CUTHBERT, Julie (NHS NOTTINGHAM AND NOTTINGHAMSHIRE ICB - 52R)" userId="23b79224-ed32-4af3-b947-7d4b275592ec" providerId="ADAL" clId="{54F79BE8-A47C-40FB-8710-9DE4242351E0}" dt="2024-04-11T15:57:32.619" v="1914"/>
        <pc:sldMkLst>
          <pc:docMk/>
          <pc:sldMk cId="875603845" sldId="4461"/>
        </pc:sldMkLst>
        <pc:spChg chg="add mod">
          <ac:chgData name="CUTHBERT, Julie (NHS NOTTINGHAM AND NOTTINGHAMSHIRE ICB - 52R)" userId="23b79224-ed32-4af3-b947-7d4b275592ec" providerId="ADAL" clId="{54F79BE8-A47C-40FB-8710-9DE4242351E0}" dt="2024-04-11T15:52:02.121" v="1785" actId="14100"/>
          <ac:spMkLst>
            <pc:docMk/>
            <pc:sldMk cId="875603845" sldId="4461"/>
            <ac:spMk id="8" creationId="{AFE1E40A-AD59-88AE-EBE8-3B79B0687AE8}"/>
          </ac:spMkLst>
        </pc:spChg>
        <pc:picChg chg="add mod ord">
          <ac:chgData name="CUTHBERT, Julie (NHS NOTTINGHAM AND NOTTINGHAMSHIRE ICB - 52R)" userId="23b79224-ed32-4af3-b947-7d4b275592ec" providerId="ADAL" clId="{54F79BE8-A47C-40FB-8710-9DE4242351E0}" dt="2024-04-11T15:50:58.100" v="1749" actId="167"/>
          <ac:picMkLst>
            <pc:docMk/>
            <pc:sldMk cId="875603845" sldId="4461"/>
            <ac:picMk id="3" creationId="{29A6C728-710D-CEC2-9115-91EF66454626}"/>
          </ac:picMkLst>
        </pc:picChg>
        <pc:picChg chg="add mod">
          <ac:chgData name="CUTHBERT, Julie (NHS NOTTINGHAM AND NOTTINGHAMSHIRE ICB - 52R)" userId="23b79224-ed32-4af3-b947-7d4b275592ec" providerId="ADAL" clId="{54F79BE8-A47C-40FB-8710-9DE4242351E0}" dt="2024-04-11T15:51:27.099" v="1750"/>
          <ac:picMkLst>
            <pc:docMk/>
            <pc:sldMk cId="875603845" sldId="4461"/>
            <ac:picMk id="5" creationId="{E313A478-11E9-CC6E-E88D-E9401EFE235B}"/>
          </ac:picMkLst>
        </pc:picChg>
        <pc:picChg chg="del">
          <ac:chgData name="CUTHBERT, Julie (NHS NOTTINGHAM AND NOTTINGHAMSHIRE ICB - 52R)" userId="23b79224-ed32-4af3-b947-7d4b275592ec" providerId="ADAL" clId="{54F79BE8-A47C-40FB-8710-9DE4242351E0}" dt="2024-04-11T15:50:43.468" v="1744" actId="478"/>
          <ac:picMkLst>
            <pc:docMk/>
            <pc:sldMk cId="875603845" sldId="4461"/>
            <ac:picMk id="6" creationId="{496D9CF2-DA55-6B42-EAF5-AA4FBA40D0A0}"/>
          </ac:picMkLst>
        </pc:picChg>
      </pc:sldChg>
      <pc:sldChg chg="addSp delSp modSp add mod modNotesTx">
        <pc:chgData name="CUTHBERT, Julie (NHS NOTTINGHAM AND NOTTINGHAMSHIRE ICB - 52R)" userId="23b79224-ed32-4af3-b947-7d4b275592ec" providerId="ADAL" clId="{54F79BE8-A47C-40FB-8710-9DE4242351E0}" dt="2024-04-11T15:59:53.297" v="1988" actId="14100"/>
        <pc:sldMkLst>
          <pc:docMk/>
          <pc:sldMk cId="2909927254" sldId="4462"/>
        </pc:sldMkLst>
        <pc:spChg chg="mod">
          <ac:chgData name="CUTHBERT, Julie (NHS NOTTINGHAM AND NOTTINGHAMSHIRE ICB - 52R)" userId="23b79224-ed32-4af3-b947-7d4b275592ec" providerId="ADAL" clId="{54F79BE8-A47C-40FB-8710-9DE4242351E0}" dt="2024-04-11T15:59:53.297" v="1988" actId="14100"/>
          <ac:spMkLst>
            <pc:docMk/>
            <pc:sldMk cId="2909927254" sldId="4462"/>
            <ac:spMk id="8" creationId="{AFE1E40A-AD59-88AE-EBE8-3B79B0687AE8}"/>
          </ac:spMkLst>
        </pc:spChg>
        <pc:picChg chg="del">
          <ac:chgData name="CUTHBERT, Julie (NHS NOTTINGHAM AND NOTTINGHAMSHIRE ICB - 52R)" userId="23b79224-ed32-4af3-b947-7d4b275592ec" providerId="ADAL" clId="{54F79BE8-A47C-40FB-8710-9DE4242351E0}" dt="2024-04-11T15:52:55.905" v="1787" actId="478"/>
          <ac:picMkLst>
            <pc:docMk/>
            <pc:sldMk cId="2909927254" sldId="4462"/>
            <ac:picMk id="3" creationId="{29A6C728-710D-CEC2-9115-91EF66454626}"/>
          </ac:picMkLst>
        </pc:picChg>
        <pc:picChg chg="add mod ord">
          <ac:chgData name="CUTHBERT, Julie (NHS NOTTINGHAM AND NOTTINGHAMSHIRE ICB - 52R)" userId="23b79224-ed32-4af3-b947-7d4b275592ec" providerId="ADAL" clId="{54F79BE8-A47C-40FB-8710-9DE4242351E0}" dt="2024-04-11T15:53:05.051" v="1791" actId="167"/>
          <ac:picMkLst>
            <pc:docMk/>
            <pc:sldMk cId="2909927254" sldId="4462"/>
            <ac:picMk id="6" creationId="{43D0103A-16CE-DFFB-4BE4-213AD5DB8271}"/>
          </ac:picMkLst>
        </pc:picChg>
      </pc:sldChg>
      <pc:sldChg chg="addSp delSp modSp add mod modNotesTx">
        <pc:chgData name="CUTHBERT, Julie (NHS NOTTINGHAM AND NOTTINGHAMSHIRE ICB - 52R)" userId="23b79224-ed32-4af3-b947-7d4b275592ec" providerId="ADAL" clId="{54F79BE8-A47C-40FB-8710-9DE4242351E0}" dt="2024-04-11T15:57:57.139" v="1916"/>
        <pc:sldMkLst>
          <pc:docMk/>
          <pc:sldMk cId="2876861631" sldId="4463"/>
        </pc:sldMkLst>
        <pc:spChg chg="mod">
          <ac:chgData name="CUTHBERT, Julie (NHS NOTTINGHAM AND NOTTINGHAMSHIRE ICB - 52R)" userId="23b79224-ed32-4af3-b947-7d4b275592ec" providerId="ADAL" clId="{54F79BE8-A47C-40FB-8710-9DE4242351E0}" dt="2024-04-11T15:53:46.647" v="1841" actId="255"/>
          <ac:spMkLst>
            <pc:docMk/>
            <pc:sldMk cId="2876861631" sldId="4463"/>
            <ac:spMk id="8" creationId="{AFE1E40A-AD59-88AE-EBE8-3B79B0687AE8}"/>
          </ac:spMkLst>
        </pc:spChg>
        <pc:picChg chg="add mod">
          <ac:chgData name="CUTHBERT, Julie (NHS NOTTINGHAM AND NOTTINGHAMSHIRE ICB - 52R)" userId="23b79224-ed32-4af3-b947-7d4b275592ec" providerId="ADAL" clId="{54F79BE8-A47C-40FB-8710-9DE4242351E0}" dt="2024-04-11T15:54:40.555" v="1845" actId="1076"/>
          <ac:picMkLst>
            <pc:docMk/>
            <pc:sldMk cId="2876861631" sldId="4463"/>
            <ac:picMk id="3" creationId="{CEB93BA6-9A24-72CA-C817-50169192B857}"/>
          </ac:picMkLst>
        </pc:picChg>
        <pc:picChg chg="del">
          <ac:chgData name="CUTHBERT, Julie (NHS NOTTINGHAM AND NOTTINGHAMSHIRE ICB - 52R)" userId="23b79224-ed32-4af3-b947-7d4b275592ec" providerId="ADAL" clId="{54F79BE8-A47C-40FB-8710-9DE4242351E0}" dt="2024-04-11T15:54:35.954" v="1842" actId="478"/>
          <ac:picMkLst>
            <pc:docMk/>
            <pc:sldMk cId="2876861631" sldId="4463"/>
            <ac:picMk id="6" creationId="{43D0103A-16CE-DFFB-4BE4-213AD5DB8271}"/>
          </ac:picMkLst>
        </pc:picChg>
        <pc:picChg chg="add mod">
          <ac:chgData name="CUTHBERT, Julie (NHS NOTTINGHAM AND NOTTINGHAMSHIRE ICB - 52R)" userId="23b79224-ed32-4af3-b947-7d4b275592ec" providerId="ADAL" clId="{54F79BE8-A47C-40FB-8710-9DE4242351E0}" dt="2024-04-11T15:54:58.408" v="1848" actId="14100"/>
          <ac:picMkLst>
            <pc:docMk/>
            <pc:sldMk cId="2876861631" sldId="4463"/>
            <ac:picMk id="9" creationId="{1991116E-08C0-62DC-3799-D6C092B29580}"/>
          </ac:picMkLst>
        </pc:picChg>
      </pc:sldChg>
      <pc:sldChg chg="delSp modSp add mod">
        <pc:chgData name="CUTHBERT, Julie (NHS NOTTINGHAM AND NOTTINGHAMSHIRE ICB - 52R)" userId="23b79224-ed32-4af3-b947-7d4b275592ec" providerId="ADAL" clId="{54F79BE8-A47C-40FB-8710-9DE4242351E0}" dt="2024-04-12T07:02:50.644" v="2074" actId="14100"/>
        <pc:sldMkLst>
          <pc:docMk/>
          <pc:sldMk cId="4161310262" sldId="4464"/>
        </pc:sldMkLst>
        <pc:spChg chg="mod">
          <ac:chgData name="CUTHBERT, Julie (NHS NOTTINGHAM AND NOTTINGHAMSHIRE ICB - 52R)" userId="23b79224-ed32-4af3-b947-7d4b275592ec" providerId="ADAL" clId="{54F79BE8-A47C-40FB-8710-9DE4242351E0}" dt="2024-04-12T07:01:18.115" v="2048"/>
          <ac:spMkLst>
            <pc:docMk/>
            <pc:sldMk cId="4161310262" sldId="4464"/>
            <ac:spMk id="2" creationId="{A7213B76-8783-2245-A79B-7B8CFD963C3F}"/>
          </ac:spMkLst>
        </pc:spChg>
        <pc:picChg chg="del">
          <ac:chgData name="CUTHBERT, Julie (NHS NOTTINGHAM AND NOTTINGHAMSHIRE ICB - 52R)" userId="23b79224-ed32-4af3-b947-7d4b275592ec" providerId="ADAL" clId="{54F79BE8-A47C-40FB-8710-9DE4242351E0}" dt="2024-04-12T07:02:38.145" v="2070" actId="478"/>
          <ac:picMkLst>
            <pc:docMk/>
            <pc:sldMk cId="4161310262" sldId="4464"/>
            <ac:picMk id="4" creationId="{4734D0EA-087B-1C45-B0D1-F434422AB484}"/>
          </ac:picMkLst>
        </pc:picChg>
        <pc:picChg chg="mod">
          <ac:chgData name="CUTHBERT, Julie (NHS NOTTINGHAM AND NOTTINGHAMSHIRE ICB - 52R)" userId="23b79224-ed32-4af3-b947-7d4b275592ec" providerId="ADAL" clId="{54F79BE8-A47C-40FB-8710-9DE4242351E0}" dt="2024-04-12T07:02:43.923" v="2072" actId="1076"/>
          <ac:picMkLst>
            <pc:docMk/>
            <pc:sldMk cId="4161310262" sldId="4464"/>
            <ac:picMk id="6" creationId="{A04A1C79-945D-48F7-9C30-499E26F67FE9}"/>
          </ac:picMkLst>
        </pc:picChg>
        <pc:picChg chg="mod">
          <ac:chgData name="CUTHBERT, Julie (NHS NOTTINGHAM AND NOTTINGHAMSHIRE ICB - 52R)" userId="23b79224-ed32-4af3-b947-7d4b275592ec" providerId="ADAL" clId="{54F79BE8-A47C-40FB-8710-9DE4242351E0}" dt="2024-04-12T07:02:50.644" v="2074" actId="14100"/>
          <ac:picMkLst>
            <pc:docMk/>
            <pc:sldMk cId="4161310262" sldId="4464"/>
            <ac:picMk id="8" creationId="{BAE02FD1-E967-47F0-81DD-7BF58CEE4CBC}"/>
          </ac:picMkLst>
        </pc:picChg>
      </pc:sldChg>
      <pc:sldChg chg="add">
        <pc:chgData name="CUTHBERT, Julie (NHS NOTTINGHAM AND NOTTINGHAMSHIRE ICB - 52R)" userId="23b79224-ed32-4af3-b947-7d4b275592ec" providerId="ADAL" clId="{54F79BE8-A47C-40FB-8710-9DE4242351E0}" dt="2024-04-11T15:55:38.812" v="1852"/>
        <pc:sldMkLst>
          <pc:docMk/>
          <pc:sldMk cId="2153149164" sldId="2145708303"/>
        </pc:sldMkLst>
      </pc:sldChg>
      <pc:sldChg chg="addSp delSp modSp add mod ord modNotesTx">
        <pc:chgData name="CUTHBERT, Julie (NHS NOTTINGHAM AND NOTTINGHAMSHIRE ICB - 52R)" userId="23b79224-ed32-4af3-b947-7d4b275592ec" providerId="ADAL" clId="{54F79BE8-A47C-40FB-8710-9DE4242351E0}" dt="2024-04-11T15:58:30.131" v="1917"/>
        <pc:sldMkLst>
          <pc:docMk/>
          <pc:sldMk cId="1920845427" sldId="2145708304"/>
        </pc:sldMkLst>
        <pc:spChg chg="mod">
          <ac:chgData name="CUTHBERT, Julie (NHS NOTTINGHAM AND NOTTINGHAMSHIRE ICB - 52R)" userId="23b79224-ed32-4af3-b947-7d4b275592ec" providerId="ADAL" clId="{54F79BE8-A47C-40FB-8710-9DE4242351E0}" dt="2024-04-11T15:56:32.990" v="1909" actId="20577"/>
          <ac:spMkLst>
            <pc:docMk/>
            <pc:sldMk cId="1920845427" sldId="2145708304"/>
            <ac:spMk id="8" creationId="{AFE1E40A-AD59-88AE-EBE8-3B79B0687AE8}"/>
          </ac:spMkLst>
        </pc:spChg>
        <pc:picChg chg="del">
          <ac:chgData name="CUTHBERT, Julie (NHS NOTTINGHAM AND NOTTINGHAMSHIRE ICB - 52R)" userId="23b79224-ed32-4af3-b947-7d4b275592ec" providerId="ADAL" clId="{54F79BE8-A47C-40FB-8710-9DE4242351E0}" dt="2024-04-11T15:56:08.475" v="1856" actId="478"/>
          <ac:picMkLst>
            <pc:docMk/>
            <pc:sldMk cId="1920845427" sldId="2145708304"/>
            <ac:picMk id="3" creationId="{CEB93BA6-9A24-72CA-C817-50169192B857}"/>
          </ac:picMkLst>
        </pc:picChg>
        <pc:picChg chg="add mod">
          <ac:chgData name="CUTHBERT, Julie (NHS NOTTINGHAM AND NOTTINGHAMSHIRE ICB - 52R)" userId="23b79224-ed32-4af3-b947-7d4b275592ec" providerId="ADAL" clId="{54F79BE8-A47C-40FB-8710-9DE4242351E0}" dt="2024-04-11T15:56:13.783" v="1859" actId="1076"/>
          <ac:picMkLst>
            <pc:docMk/>
            <pc:sldMk cId="1920845427" sldId="2145708304"/>
            <ac:picMk id="6" creationId="{97C239FB-9EB3-5E99-1E4A-DA1425CFACC8}"/>
          </ac:picMkLst>
        </pc:picChg>
        <pc:picChg chg="del">
          <ac:chgData name="CUTHBERT, Julie (NHS NOTTINGHAM AND NOTTINGHAMSHIRE ICB - 52R)" userId="23b79224-ed32-4af3-b947-7d4b275592ec" providerId="ADAL" clId="{54F79BE8-A47C-40FB-8710-9DE4242351E0}" dt="2024-04-11T15:56:09.088" v="1857" actId="478"/>
          <ac:picMkLst>
            <pc:docMk/>
            <pc:sldMk cId="1920845427" sldId="2145708304"/>
            <ac:picMk id="9" creationId="{1991116E-08C0-62DC-3799-D6C092B29580}"/>
          </ac:picMkLst>
        </pc:picChg>
      </pc:sldChg>
      <pc:sldChg chg="addSp delSp modSp add mod">
        <pc:chgData name="CUTHBERT, Julie (NHS NOTTINGHAM AND NOTTINGHAMSHIRE ICB - 52R)" userId="23b79224-ed32-4af3-b947-7d4b275592ec" providerId="ADAL" clId="{54F79BE8-A47C-40FB-8710-9DE4242351E0}" dt="2024-04-11T15:56:52.230" v="1912"/>
        <pc:sldMkLst>
          <pc:docMk/>
          <pc:sldMk cId="3968327775" sldId="2145708305"/>
        </pc:sldMkLst>
        <pc:spChg chg="add mod">
          <ac:chgData name="CUTHBERT, Julie (NHS NOTTINGHAM AND NOTTINGHAMSHIRE ICB - 52R)" userId="23b79224-ed32-4af3-b947-7d4b275592ec" providerId="ADAL" clId="{54F79BE8-A47C-40FB-8710-9DE4242351E0}" dt="2024-04-11T15:56:52.230" v="1912"/>
          <ac:spMkLst>
            <pc:docMk/>
            <pc:sldMk cId="3968327775" sldId="2145708305"/>
            <ac:spMk id="2" creationId="{956DAFE8-615D-F459-64FE-7069403BC9C2}"/>
          </ac:spMkLst>
        </pc:spChg>
        <pc:picChg chg="del">
          <ac:chgData name="CUTHBERT, Julie (NHS NOTTINGHAM AND NOTTINGHAMSHIRE ICB - 52R)" userId="23b79224-ed32-4af3-b947-7d4b275592ec" providerId="ADAL" clId="{54F79BE8-A47C-40FB-8710-9DE4242351E0}" dt="2024-04-11T15:56:51.912" v="1911" actId="478"/>
          <ac:picMkLst>
            <pc:docMk/>
            <pc:sldMk cId="3968327775" sldId="2145708305"/>
            <ac:picMk id="6" creationId="{97C239FB-9EB3-5E99-1E4A-DA1425CFACC8}"/>
          </ac:picMkLst>
        </pc:picChg>
      </pc:sldChg>
      <pc:sldChg chg="delSp modSp add del mod">
        <pc:chgData name="CUTHBERT, Julie (NHS NOTTINGHAM AND NOTTINGHAMSHIRE ICB - 52R)" userId="23b79224-ed32-4af3-b947-7d4b275592ec" providerId="ADAL" clId="{54F79BE8-A47C-40FB-8710-9DE4242351E0}" dt="2024-04-12T07:05:33.415" v="2090" actId="2696"/>
        <pc:sldMkLst>
          <pc:docMk/>
          <pc:sldMk cId="1427382593" sldId="2145708306"/>
        </pc:sldMkLst>
        <pc:spChg chg="del mod">
          <ac:chgData name="CUTHBERT, Julie (NHS NOTTINGHAM AND NOTTINGHAMSHIRE ICB - 52R)" userId="23b79224-ed32-4af3-b947-7d4b275592ec" providerId="ADAL" clId="{54F79BE8-A47C-40FB-8710-9DE4242351E0}" dt="2024-04-12T07:04:35.666" v="2086" actId="478"/>
          <ac:spMkLst>
            <pc:docMk/>
            <pc:sldMk cId="1427382593" sldId="2145708306"/>
            <ac:spMk id="2" creationId="{A7213B76-8783-2245-A79B-7B8CFD963C3F}"/>
          </ac:spMkLst>
        </pc:spChg>
        <pc:picChg chg="mod">
          <ac:chgData name="CUTHBERT, Julie (NHS NOTTINGHAM AND NOTTINGHAMSHIRE ICB - 52R)" userId="23b79224-ed32-4af3-b947-7d4b275592ec" providerId="ADAL" clId="{54F79BE8-A47C-40FB-8710-9DE4242351E0}" dt="2024-04-12T07:04:37.687" v="2087" actId="1076"/>
          <ac:picMkLst>
            <pc:docMk/>
            <pc:sldMk cId="1427382593" sldId="2145708306"/>
            <ac:picMk id="5" creationId="{272D68C9-A9B6-4958-AE88-08A46422F2EB}"/>
          </ac:picMkLst>
        </pc:picChg>
      </pc:sldChg>
      <pc:sldChg chg="modSp add">
        <pc:chgData name="CUTHBERT, Julie (NHS NOTTINGHAM AND NOTTINGHAMSHIRE ICB - 52R)" userId="23b79224-ed32-4af3-b947-7d4b275592ec" providerId="ADAL" clId="{54F79BE8-A47C-40FB-8710-9DE4242351E0}" dt="2024-04-12T06:58:23.383" v="1990"/>
        <pc:sldMkLst>
          <pc:docMk/>
          <pc:sldMk cId="3985722960" sldId="2145708307"/>
        </pc:sldMkLst>
        <pc:spChg chg="mod">
          <ac:chgData name="CUTHBERT, Julie (NHS NOTTINGHAM AND NOTTINGHAMSHIRE ICB - 52R)" userId="23b79224-ed32-4af3-b947-7d4b275592ec" providerId="ADAL" clId="{54F79BE8-A47C-40FB-8710-9DE4242351E0}" dt="2024-04-12T06:58:23.383" v="1990"/>
          <ac:spMkLst>
            <pc:docMk/>
            <pc:sldMk cId="3985722960" sldId="2145708307"/>
            <ac:spMk id="2" creationId="{A7213B76-8783-2245-A79B-7B8CFD963C3F}"/>
          </ac:spMkLst>
        </pc:spChg>
      </pc:sldChg>
      <pc:sldChg chg="modSp add mod">
        <pc:chgData name="CUTHBERT, Julie (NHS NOTTINGHAM AND NOTTINGHAMSHIRE ICB - 52R)" userId="23b79224-ed32-4af3-b947-7d4b275592ec" providerId="ADAL" clId="{54F79BE8-A47C-40FB-8710-9DE4242351E0}" dt="2024-04-12T07:09:02.184" v="2101" actId="207"/>
        <pc:sldMkLst>
          <pc:docMk/>
          <pc:sldMk cId="2590751466" sldId="2145708308"/>
        </pc:sldMkLst>
        <pc:spChg chg="mod">
          <ac:chgData name="CUTHBERT, Julie (NHS NOTTINGHAM AND NOTTINGHAMSHIRE ICB - 52R)" userId="23b79224-ed32-4af3-b947-7d4b275592ec" providerId="ADAL" clId="{54F79BE8-A47C-40FB-8710-9DE4242351E0}" dt="2024-04-12T06:58:44.390" v="1991"/>
          <ac:spMkLst>
            <pc:docMk/>
            <pc:sldMk cId="2590751466" sldId="2145708308"/>
            <ac:spMk id="2" creationId="{A7213B76-8783-2245-A79B-7B8CFD963C3F}"/>
          </ac:spMkLst>
        </pc:spChg>
        <pc:spChg chg="mod">
          <ac:chgData name="CUTHBERT, Julie (NHS NOTTINGHAM AND NOTTINGHAMSHIRE ICB - 52R)" userId="23b79224-ed32-4af3-b947-7d4b275592ec" providerId="ADAL" clId="{54F79BE8-A47C-40FB-8710-9DE4242351E0}" dt="2024-04-12T07:09:02.184" v="2101" actId="207"/>
          <ac:spMkLst>
            <pc:docMk/>
            <pc:sldMk cId="2590751466" sldId="2145708308"/>
            <ac:spMk id="9" creationId="{F9B1CAFC-7600-4482-949A-AF95FC1094CA}"/>
          </ac:spMkLst>
        </pc:spChg>
      </pc:sldChg>
      <pc:sldChg chg="modSp add mod">
        <pc:chgData name="CUTHBERT, Julie (NHS NOTTINGHAM AND NOTTINGHAMSHIRE ICB - 52R)" userId="23b79224-ed32-4af3-b947-7d4b275592ec" providerId="ADAL" clId="{54F79BE8-A47C-40FB-8710-9DE4242351E0}" dt="2024-04-12T07:15:06.809" v="2142" actId="6549"/>
        <pc:sldMkLst>
          <pc:docMk/>
          <pc:sldMk cId="74462950" sldId="2145708309"/>
        </pc:sldMkLst>
        <pc:spChg chg="mod">
          <ac:chgData name="CUTHBERT, Julie (NHS NOTTINGHAM AND NOTTINGHAMSHIRE ICB - 52R)" userId="23b79224-ed32-4af3-b947-7d4b275592ec" providerId="ADAL" clId="{54F79BE8-A47C-40FB-8710-9DE4242351E0}" dt="2024-04-12T06:58:57.827" v="1992"/>
          <ac:spMkLst>
            <pc:docMk/>
            <pc:sldMk cId="74462950" sldId="2145708309"/>
            <ac:spMk id="2" creationId="{A7213B76-8783-2245-A79B-7B8CFD963C3F}"/>
          </ac:spMkLst>
        </pc:spChg>
        <pc:spChg chg="mod">
          <ac:chgData name="CUTHBERT, Julie (NHS NOTTINGHAM AND NOTTINGHAMSHIRE ICB - 52R)" userId="23b79224-ed32-4af3-b947-7d4b275592ec" providerId="ADAL" clId="{54F79BE8-A47C-40FB-8710-9DE4242351E0}" dt="2024-04-12T07:15:06.809" v="2142" actId="6549"/>
          <ac:spMkLst>
            <pc:docMk/>
            <pc:sldMk cId="74462950" sldId="2145708309"/>
            <ac:spMk id="5" creationId="{08E817ED-25C5-4010-BA9A-14BC07238D67}"/>
          </ac:spMkLst>
        </pc:spChg>
      </pc:sldChg>
      <pc:sldChg chg="modSp add mod">
        <pc:chgData name="CUTHBERT, Julie (NHS NOTTINGHAM AND NOTTINGHAMSHIRE ICB - 52R)" userId="23b79224-ed32-4af3-b947-7d4b275592ec" providerId="ADAL" clId="{54F79BE8-A47C-40FB-8710-9DE4242351E0}" dt="2024-04-12T07:09:53.125" v="2111" actId="255"/>
        <pc:sldMkLst>
          <pc:docMk/>
          <pc:sldMk cId="2075504742" sldId="2145708310"/>
        </pc:sldMkLst>
        <pc:spChg chg="mod">
          <ac:chgData name="CUTHBERT, Julie (NHS NOTTINGHAM AND NOTTINGHAMSHIRE ICB - 52R)" userId="23b79224-ed32-4af3-b947-7d4b275592ec" providerId="ADAL" clId="{54F79BE8-A47C-40FB-8710-9DE4242351E0}" dt="2024-04-12T06:59:27.731" v="1995" actId="1076"/>
          <ac:spMkLst>
            <pc:docMk/>
            <pc:sldMk cId="2075504742" sldId="2145708310"/>
            <ac:spMk id="2" creationId="{A7213B76-8783-2245-A79B-7B8CFD963C3F}"/>
          </ac:spMkLst>
        </pc:spChg>
        <pc:spChg chg="mod">
          <ac:chgData name="CUTHBERT, Julie (NHS NOTTINGHAM AND NOTTINGHAMSHIRE ICB - 52R)" userId="23b79224-ed32-4af3-b947-7d4b275592ec" providerId="ADAL" clId="{54F79BE8-A47C-40FB-8710-9DE4242351E0}" dt="2024-04-12T07:09:53.125" v="2111" actId="255"/>
          <ac:spMkLst>
            <pc:docMk/>
            <pc:sldMk cId="2075504742" sldId="2145708310"/>
            <ac:spMk id="9" creationId="{F9B1CAFC-7600-4482-949A-AF95FC1094CA}"/>
          </ac:spMkLst>
        </pc:spChg>
      </pc:sldChg>
      <pc:sldChg chg="modSp add mod">
        <pc:chgData name="CUTHBERT, Julie (NHS NOTTINGHAM AND NOTTINGHAMSHIRE ICB - 52R)" userId="23b79224-ed32-4af3-b947-7d4b275592ec" providerId="ADAL" clId="{54F79BE8-A47C-40FB-8710-9DE4242351E0}" dt="2024-04-12T07:10:26.666" v="2114" actId="207"/>
        <pc:sldMkLst>
          <pc:docMk/>
          <pc:sldMk cId="850665662" sldId="2145708311"/>
        </pc:sldMkLst>
        <pc:spChg chg="mod">
          <ac:chgData name="CUTHBERT, Julie (NHS NOTTINGHAM AND NOTTINGHAMSHIRE ICB - 52R)" userId="23b79224-ed32-4af3-b947-7d4b275592ec" providerId="ADAL" clId="{54F79BE8-A47C-40FB-8710-9DE4242351E0}" dt="2024-04-12T07:00:08.391" v="2036" actId="1076"/>
          <ac:spMkLst>
            <pc:docMk/>
            <pc:sldMk cId="850665662" sldId="2145708311"/>
            <ac:spMk id="2" creationId="{A7213B76-8783-2245-A79B-7B8CFD963C3F}"/>
          </ac:spMkLst>
        </pc:spChg>
        <pc:spChg chg="mod">
          <ac:chgData name="CUTHBERT, Julie (NHS NOTTINGHAM AND NOTTINGHAMSHIRE ICB - 52R)" userId="23b79224-ed32-4af3-b947-7d4b275592ec" providerId="ADAL" clId="{54F79BE8-A47C-40FB-8710-9DE4242351E0}" dt="2024-04-12T07:10:26.666" v="2114" actId="207"/>
          <ac:spMkLst>
            <pc:docMk/>
            <pc:sldMk cId="850665662" sldId="2145708311"/>
            <ac:spMk id="6" creationId="{0BFC4E5B-B812-462B-AA13-B1A3E016FAC2}"/>
          </ac:spMkLst>
        </pc:spChg>
      </pc:sldChg>
      <pc:sldChg chg="modSp add mod">
        <pc:chgData name="CUTHBERT, Julie (NHS NOTTINGHAM AND NOTTINGHAMSHIRE ICB - 52R)" userId="23b79224-ed32-4af3-b947-7d4b275592ec" providerId="ADAL" clId="{54F79BE8-A47C-40FB-8710-9DE4242351E0}" dt="2024-04-12T07:10:43.742" v="2116" actId="255"/>
        <pc:sldMkLst>
          <pc:docMk/>
          <pc:sldMk cId="2152187829" sldId="2145708312"/>
        </pc:sldMkLst>
        <pc:spChg chg="mod">
          <ac:chgData name="CUTHBERT, Julie (NHS NOTTINGHAM AND NOTTINGHAMSHIRE ICB - 52R)" userId="23b79224-ed32-4af3-b947-7d4b275592ec" providerId="ADAL" clId="{54F79BE8-A47C-40FB-8710-9DE4242351E0}" dt="2024-04-12T07:00:59.958" v="2047" actId="255"/>
          <ac:spMkLst>
            <pc:docMk/>
            <pc:sldMk cId="2152187829" sldId="2145708312"/>
            <ac:spMk id="2" creationId="{A7213B76-8783-2245-A79B-7B8CFD963C3F}"/>
          </ac:spMkLst>
        </pc:spChg>
        <pc:spChg chg="mod">
          <ac:chgData name="CUTHBERT, Julie (NHS NOTTINGHAM AND NOTTINGHAMSHIRE ICB - 52R)" userId="23b79224-ed32-4af3-b947-7d4b275592ec" providerId="ADAL" clId="{54F79BE8-A47C-40FB-8710-9DE4242351E0}" dt="2024-04-12T07:10:43.742" v="2116" actId="255"/>
          <ac:spMkLst>
            <pc:docMk/>
            <pc:sldMk cId="2152187829" sldId="2145708312"/>
            <ac:spMk id="6" creationId="{0BFC4E5B-B812-462B-AA13-B1A3E016FAC2}"/>
          </ac:spMkLst>
        </pc:spChg>
      </pc:sldChg>
      <pc:sldChg chg="modSp add mod">
        <pc:chgData name="CUTHBERT, Julie (NHS NOTTINGHAM AND NOTTINGHAMSHIRE ICB - 52R)" userId="23b79224-ed32-4af3-b947-7d4b275592ec" providerId="ADAL" clId="{54F79BE8-A47C-40FB-8710-9DE4242351E0}" dt="2024-04-12T07:01:47.343" v="2062" actId="27636"/>
        <pc:sldMkLst>
          <pc:docMk/>
          <pc:sldMk cId="1049367487" sldId="2145708313"/>
        </pc:sldMkLst>
        <pc:spChg chg="mod">
          <ac:chgData name="CUTHBERT, Julie (NHS NOTTINGHAM AND NOTTINGHAMSHIRE ICB - 52R)" userId="23b79224-ed32-4af3-b947-7d4b275592ec" providerId="ADAL" clId="{54F79BE8-A47C-40FB-8710-9DE4242351E0}" dt="2024-04-12T07:01:47.343" v="2062" actId="27636"/>
          <ac:spMkLst>
            <pc:docMk/>
            <pc:sldMk cId="1049367487" sldId="2145708313"/>
            <ac:spMk id="2" creationId="{A7213B76-8783-2245-A79B-7B8CFD963C3F}"/>
          </ac:spMkLst>
        </pc:spChg>
      </pc:sldChg>
      <pc:sldChg chg="addSp modSp add mod">
        <pc:chgData name="CUTHBERT, Julie (NHS NOTTINGHAM AND NOTTINGHAMSHIRE ICB - 52R)" userId="23b79224-ed32-4af3-b947-7d4b275592ec" providerId="ADAL" clId="{54F79BE8-A47C-40FB-8710-9DE4242351E0}" dt="2024-04-12T07:12:17.192" v="2120" actId="14100"/>
        <pc:sldMkLst>
          <pc:docMk/>
          <pc:sldMk cId="990655233" sldId="2145708314"/>
        </pc:sldMkLst>
        <pc:spChg chg="mod">
          <ac:chgData name="CUTHBERT, Julie (NHS NOTTINGHAM AND NOTTINGHAMSHIRE ICB - 52R)" userId="23b79224-ed32-4af3-b947-7d4b275592ec" providerId="ADAL" clId="{54F79BE8-A47C-40FB-8710-9DE4242351E0}" dt="2024-04-12T07:02:03.938" v="2065" actId="20577"/>
          <ac:spMkLst>
            <pc:docMk/>
            <pc:sldMk cId="990655233" sldId="2145708314"/>
            <ac:spMk id="2" creationId="{A7213B76-8783-2245-A79B-7B8CFD963C3F}"/>
          </ac:spMkLst>
        </pc:spChg>
        <pc:spChg chg="add mod">
          <ac:chgData name="CUTHBERT, Julie (NHS NOTTINGHAM AND NOTTINGHAMSHIRE ICB - 52R)" userId="23b79224-ed32-4af3-b947-7d4b275592ec" providerId="ADAL" clId="{54F79BE8-A47C-40FB-8710-9DE4242351E0}" dt="2024-04-12T07:12:17.192" v="2120" actId="14100"/>
          <ac:spMkLst>
            <pc:docMk/>
            <pc:sldMk cId="990655233" sldId="2145708314"/>
            <ac:spMk id="9" creationId="{E8C96FB2-0ED6-3C63-DEAC-CE42B71B7CBC}"/>
          </ac:spMkLst>
        </pc:spChg>
      </pc:sldChg>
      <pc:sldChg chg="modSp add mod">
        <pc:chgData name="CUTHBERT, Julie (NHS NOTTINGHAM AND NOTTINGHAMSHIRE ICB - 52R)" userId="23b79224-ed32-4af3-b947-7d4b275592ec" providerId="ADAL" clId="{54F79BE8-A47C-40FB-8710-9DE4242351E0}" dt="2024-04-12T07:12:35.487" v="2122" actId="207"/>
        <pc:sldMkLst>
          <pc:docMk/>
          <pc:sldMk cId="1251468010" sldId="2145708315"/>
        </pc:sldMkLst>
        <pc:spChg chg="mod">
          <ac:chgData name="CUTHBERT, Julie (NHS NOTTINGHAM AND NOTTINGHAMSHIRE ICB - 52R)" userId="23b79224-ed32-4af3-b947-7d4b275592ec" providerId="ADAL" clId="{54F79BE8-A47C-40FB-8710-9DE4242351E0}" dt="2024-04-12T07:03:19.080" v="2076"/>
          <ac:spMkLst>
            <pc:docMk/>
            <pc:sldMk cId="1251468010" sldId="2145708315"/>
            <ac:spMk id="2" creationId="{A7213B76-8783-2245-A79B-7B8CFD963C3F}"/>
          </ac:spMkLst>
        </pc:spChg>
        <pc:spChg chg="mod">
          <ac:chgData name="CUTHBERT, Julie (NHS NOTTINGHAM AND NOTTINGHAMSHIRE ICB - 52R)" userId="23b79224-ed32-4af3-b947-7d4b275592ec" providerId="ADAL" clId="{54F79BE8-A47C-40FB-8710-9DE4242351E0}" dt="2024-04-12T07:12:35.487" v="2122" actId="207"/>
          <ac:spMkLst>
            <pc:docMk/>
            <pc:sldMk cId="1251468010" sldId="2145708315"/>
            <ac:spMk id="8" creationId="{F01BD86D-A390-478F-AE78-220DA2E9F46D}"/>
          </ac:spMkLst>
        </pc:spChg>
      </pc:sldChg>
      <pc:sldChg chg="modSp add mod">
        <pc:chgData name="CUTHBERT, Julie (NHS NOTTINGHAM AND NOTTINGHAMSHIRE ICB - 52R)" userId="23b79224-ed32-4af3-b947-7d4b275592ec" providerId="ADAL" clId="{54F79BE8-A47C-40FB-8710-9DE4242351E0}" dt="2024-04-12T07:14:16.470" v="2137" actId="14100"/>
        <pc:sldMkLst>
          <pc:docMk/>
          <pc:sldMk cId="3915416075" sldId="2145708316"/>
        </pc:sldMkLst>
        <pc:spChg chg="mod">
          <ac:chgData name="CUTHBERT, Julie (NHS NOTTINGHAM AND NOTTINGHAMSHIRE ICB - 52R)" userId="23b79224-ed32-4af3-b947-7d4b275592ec" providerId="ADAL" clId="{54F79BE8-A47C-40FB-8710-9DE4242351E0}" dt="2024-04-12T07:03:43.315" v="2079" actId="1076"/>
          <ac:spMkLst>
            <pc:docMk/>
            <pc:sldMk cId="3915416075" sldId="2145708316"/>
            <ac:spMk id="2" creationId="{A7213B76-8783-2245-A79B-7B8CFD963C3F}"/>
          </ac:spMkLst>
        </pc:spChg>
        <pc:spChg chg="mod">
          <ac:chgData name="CUTHBERT, Julie (NHS NOTTINGHAM AND NOTTINGHAMSHIRE ICB - 52R)" userId="23b79224-ed32-4af3-b947-7d4b275592ec" providerId="ADAL" clId="{54F79BE8-A47C-40FB-8710-9DE4242351E0}" dt="2024-04-12T07:13:59.634" v="2134" actId="6549"/>
          <ac:spMkLst>
            <pc:docMk/>
            <pc:sldMk cId="3915416075" sldId="2145708316"/>
            <ac:spMk id="6" creationId="{0BFC4E5B-B812-462B-AA13-B1A3E016FAC2}"/>
          </ac:spMkLst>
        </pc:spChg>
        <pc:spChg chg="mod">
          <ac:chgData name="CUTHBERT, Julie (NHS NOTTINGHAM AND NOTTINGHAMSHIRE ICB - 52R)" userId="23b79224-ed32-4af3-b947-7d4b275592ec" providerId="ADAL" clId="{54F79BE8-A47C-40FB-8710-9DE4242351E0}" dt="2024-04-12T07:14:16.470" v="2137" actId="14100"/>
          <ac:spMkLst>
            <pc:docMk/>
            <pc:sldMk cId="3915416075" sldId="2145708316"/>
            <ac:spMk id="8" creationId="{259B8DC5-83D8-4469-8D02-BB9AB158EBB2}"/>
          </ac:spMkLst>
        </pc:spChg>
        <pc:picChg chg="mod">
          <ac:chgData name="CUTHBERT, Julie (NHS NOTTINGHAM AND NOTTINGHAMSHIRE ICB - 52R)" userId="23b79224-ed32-4af3-b947-7d4b275592ec" providerId="ADAL" clId="{54F79BE8-A47C-40FB-8710-9DE4242351E0}" dt="2024-04-12T07:14:03.683" v="2135" actId="1076"/>
          <ac:picMkLst>
            <pc:docMk/>
            <pc:sldMk cId="3915416075" sldId="2145708316"/>
            <ac:picMk id="5" creationId="{272D68C9-A9B6-4958-AE88-08A46422F2EB}"/>
          </ac:picMkLst>
        </pc:picChg>
      </pc:sldChg>
      <pc:sldChg chg="modSp add mod">
        <pc:chgData name="CUTHBERT, Julie (NHS NOTTINGHAM AND NOTTINGHAMSHIRE ICB - 52R)" userId="23b79224-ed32-4af3-b947-7d4b275592ec" providerId="ADAL" clId="{54F79BE8-A47C-40FB-8710-9DE4242351E0}" dt="2024-04-12T07:17:24.411" v="2143" actId="6549"/>
        <pc:sldMkLst>
          <pc:docMk/>
          <pc:sldMk cId="1740430240" sldId="2145708317"/>
        </pc:sldMkLst>
        <pc:spChg chg="mod">
          <ac:chgData name="CUTHBERT, Julie (NHS NOTTINGHAM AND NOTTINGHAMSHIRE ICB - 52R)" userId="23b79224-ed32-4af3-b947-7d4b275592ec" providerId="ADAL" clId="{54F79BE8-A47C-40FB-8710-9DE4242351E0}" dt="2024-04-12T07:17:24.411" v="2143" actId="6549"/>
          <ac:spMkLst>
            <pc:docMk/>
            <pc:sldMk cId="1740430240" sldId="2145708317"/>
            <ac:spMk id="2" creationId="{A7213B76-8783-2245-A79B-7B8CFD963C3F}"/>
          </ac:spMkLst>
        </pc:spChg>
        <pc:spChg chg="mod">
          <ac:chgData name="CUTHBERT, Julie (NHS NOTTINGHAM AND NOTTINGHAMSHIRE ICB - 52R)" userId="23b79224-ed32-4af3-b947-7d4b275592ec" providerId="ADAL" clId="{54F79BE8-A47C-40FB-8710-9DE4242351E0}" dt="2024-04-12T07:14:51.057" v="2141" actId="1076"/>
          <ac:spMkLst>
            <pc:docMk/>
            <pc:sldMk cId="1740430240" sldId="2145708317"/>
            <ac:spMk id="9" creationId="{0BE0D946-B4E3-4E62-B6DB-0ADF0A4F0302}"/>
          </ac:spMkLst>
        </pc:spChg>
      </pc:sldChg>
      <pc:sldChg chg="delSp modSp add mod">
        <pc:chgData name="CUTHBERT, Julie (NHS NOTTINGHAM AND NOTTINGHAMSHIRE ICB - 52R)" userId="23b79224-ed32-4af3-b947-7d4b275592ec" providerId="ADAL" clId="{54F79BE8-A47C-40FB-8710-9DE4242351E0}" dt="2024-04-12T07:04:10.984" v="2084" actId="1076"/>
        <pc:sldMkLst>
          <pc:docMk/>
          <pc:sldMk cId="1114154726" sldId="2145708318"/>
        </pc:sldMkLst>
        <pc:spChg chg="del mod">
          <ac:chgData name="CUTHBERT, Julie (NHS NOTTINGHAM AND NOTTINGHAMSHIRE ICB - 52R)" userId="23b79224-ed32-4af3-b947-7d4b275592ec" providerId="ADAL" clId="{54F79BE8-A47C-40FB-8710-9DE4242351E0}" dt="2024-04-12T07:04:09.113" v="2083" actId="478"/>
          <ac:spMkLst>
            <pc:docMk/>
            <pc:sldMk cId="1114154726" sldId="2145708318"/>
            <ac:spMk id="2" creationId="{A7213B76-8783-2245-A79B-7B8CFD963C3F}"/>
          </ac:spMkLst>
        </pc:spChg>
        <pc:picChg chg="mod">
          <ac:chgData name="CUTHBERT, Julie (NHS NOTTINGHAM AND NOTTINGHAMSHIRE ICB - 52R)" userId="23b79224-ed32-4af3-b947-7d4b275592ec" providerId="ADAL" clId="{54F79BE8-A47C-40FB-8710-9DE4242351E0}" dt="2024-04-12T07:04:10.984" v="2084" actId="1076"/>
          <ac:picMkLst>
            <pc:docMk/>
            <pc:sldMk cId="1114154726" sldId="2145708318"/>
            <ac:picMk id="5" creationId="{272D68C9-A9B6-4958-AE88-08A46422F2EB}"/>
          </ac:picMkLst>
        </pc:picChg>
      </pc:sldChg>
      <pc:sldChg chg="modSp add mod">
        <pc:chgData name="CUTHBERT, Julie (NHS NOTTINGHAM AND NOTTINGHAMSHIRE ICB - 52R)" userId="23b79224-ed32-4af3-b947-7d4b275592ec" providerId="ADAL" clId="{54F79BE8-A47C-40FB-8710-9DE4242351E0}" dt="2024-04-12T07:07:10.433" v="2097" actId="1076"/>
        <pc:sldMkLst>
          <pc:docMk/>
          <pc:sldMk cId="882593037" sldId="2145708319"/>
        </pc:sldMkLst>
        <pc:spChg chg="mod">
          <ac:chgData name="CUTHBERT, Julie (NHS NOTTINGHAM AND NOTTINGHAMSHIRE ICB - 52R)" userId="23b79224-ed32-4af3-b947-7d4b275592ec" providerId="ADAL" clId="{54F79BE8-A47C-40FB-8710-9DE4242351E0}" dt="2024-04-12T07:06:06.786" v="2093" actId="1076"/>
          <ac:spMkLst>
            <pc:docMk/>
            <pc:sldMk cId="882593037" sldId="2145708319"/>
            <ac:spMk id="2" creationId="{A7213B76-8783-2245-A79B-7B8CFD963C3F}"/>
          </ac:spMkLst>
        </pc:spChg>
        <pc:spChg chg="mod">
          <ac:chgData name="CUTHBERT, Julie (NHS NOTTINGHAM AND NOTTINGHAMSHIRE ICB - 52R)" userId="23b79224-ed32-4af3-b947-7d4b275592ec" providerId="ADAL" clId="{54F79BE8-A47C-40FB-8710-9DE4242351E0}" dt="2024-04-12T07:07:10.433" v="2097" actId="1076"/>
          <ac:spMkLst>
            <pc:docMk/>
            <pc:sldMk cId="882593037" sldId="2145708319"/>
            <ac:spMk id="6" creationId="{0BFC4E5B-B812-462B-AA13-B1A3E016FAC2}"/>
          </ac:spMkLst>
        </pc:spChg>
      </pc:sldChg>
      <pc:sldChg chg="addSp delSp modSp add mod delAnim modAnim modNotesTx">
        <pc:chgData name="CUTHBERT, Julie (NHS NOTTINGHAM AND NOTTINGHAMSHIRE ICB - 52R)" userId="23b79224-ed32-4af3-b947-7d4b275592ec" providerId="ADAL" clId="{54F79BE8-A47C-40FB-8710-9DE4242351E0}" dt="2024-04-15T14:08:32.199" v="2161"/>
        <pc:sldMkLst>
          <pc:docMk/>
          <pc:sldMk cId="931095086" sldId="2145708328"/>
        </pc:sldMkLst>
        <pc:spChg chg="add del">
          <ac:chgData name="CUTHBERT, Julie (NHS NOTTINGHAM AND NOTTINGHAMSHIRE ICB - 52R)" userId="23b79224-ed32-4af3-b947-7d4b275592ec" providerId="ADAL" clId="{54F79BE8-A47C-40FB-8710-9DE4242351E0}" dt="2024-04-15T14:06:21.135" v="2155" actId="22"/>
          <ac:spMkLst>
            <pc:docMk/>
            <pc:sldMk cId="931095086" sldId="2145708328"/>
            <ac:spMk id="8" creationId="{A2B8FD93-259F-BCF0-E48A-966CD1065BB0}"/>
          </ac:spMkLst>
        </pc:spChg>
        <pc:picChg chg="add del mod">
          <ac:chgData name="CUTHBERT, Julie (NHS NOTTINGHAM AND NOTTINGHAMSHIRE ICB - 52R)" userId="23b79224-ed32-4af3-b947-7d4b275592ec" providerId="ADAL" clId="{54F79BE8-A47C-40FB-8710-9DE4242351E0}" dt="2024-04-15T14:04:38.922" v="2149" actId="478"/>
          <ac:picMkLst>
            <pc:docMk/>
            <pc:sldMk cId="931095086" sldId="2145708328"/>
            <ac:picMk id="3" creationId="{6EFFA995-EE18-4AE2-5050-F3AF9A28FAF4}"/>
          </ac:picMkLst>
        </pc:picChg>
        <pc:picChg chg="add mod">
          <ac:chgData name="CUTHBERT, Julie (NHS NOTTINGHAM AND NOTTINGHAMSHIRE ICB - 52R)" userId="23b79224-ed32-4af3-b947-7d4b275592ec" providerId="ADAL" clId="{54F79BE8-A47C-40FB-8710-9DE4242351E0}" dt="2024-04-15T14:05:32.203" v="2153"/>
          <ac:picMkLst>
            <pc:docMk/>
            <pc:sldMk cId="931095086" sldId="2145708328"/>
            <ac:picMk id="5" creationId="{E2FF7826-80ED-4350-11D2-2FD88732B4DD}"/>
          </ac:picMkLst>
        </pc:picChg>
        <pc:picChg chg="del">
          <ac:chgData name="CUTHBERT, Julie (NHS NOTTINGHAM AND NOTTINGHAMSHIRE ICB - 52R)" userId="23b79224-ed32-4af3-b947-7d4b275592ec" providerId="ADAL" clId="{54F79BE8-A47C-40FB-8710-9DE4242351E0}" dt="2024-04-15T14:04:31.735" v="2147" actId="21"/>
          <ac:picMkLst>
            <pc:docMk/>
            <pc:sldMk cId="931095086" sldId="2145708328"/>
            <ac:picMk id="10" creationId="{F7CF8E32-1569-BCCB-3319-FE5EB28ECFF5}"/>
          </ac:picMkLst>
        </pc:picChg>
        <pc:picChg chg="add mod">
          <ac:chgData name="CUTHBERT, Julie (NHS NOTTINGHAM AND NOTTINGHAMSHIRE ICB - 52R)" userId="23b79224-ed32-4af3-b947-7d4b275592ec" providerId="ADAL" clId="{54F79BE8-A47C-40FB-8710-9DE4242351E0}" dt="2024-04-15T14:08:32.199" v="2161"/>
          <ac:picMkLst>
            <pc:docMk/>
            <pc:sldMk cId="931095086" sldId="2145708328"/>
            <ac:picMk id="11" creationId="{A3C184BB-22D9-CD23-7EFF-1655C7A9A128}"/>
          </ac:picMkLst>
        </pc:picChg>
      </pc:sldChg>
    </pc:docChg>
  </pc:docChgLst>
  <pc:docChgLst>
    <pc:chgData name="CUTHBERT, Julie (NHS NOTTINGHAM AND NOTTINGHAMSHIRE ICB - 52R)" userId="S::julie.cuthbert2@nhs.net::23b79224-ed32-4af3-b947-7d4b275592ec" providerId="AD" clId="Web-{746F56A8-6684-4593-6056-804F57169EC4}"/>
    <pc:docChg chg="modSld">
      <pc:chgData name="CUTHBERT, Julie (NHS NOTTINGHAM AND NOTTINGHAMSHIRE ICB - 52R)" userId="S::julie.cuthbert2@nhs.net::23b79224-ed32-4af3-b947-7d4b275592ec" providerId="AD" clId="Web-{746F56A8-6684-4593-6056-804F57169EC4}" dt="2024-04-04T14:39:31.628" v="133" actId="1076"/>
      <pc:docMkLst>
        <pc:docMk/>
      </pc:docMkLst>
      <pc:sldChg chg="addSp modSp">
        <pc:chgData name="CUTHBERT, Julie (NHS NOTTINGHAM AND NOTTINGHAMSHIRE ICB - 52R)" userId="S::julie.cuthbert2@nhs.net::23b79224-ed32-4af3-b947-7d4b275592ec" providerId="AD" clId="Web-{746F56A8-6684-4593-6056-804F57169EC4}" dt="2024-04-04T14:39:31.628" v="133" actId="1076"/>
        <pc:sldMkLst>
          <pc:docMk/>
          <pc:sldMk cId="1038116244" sldId="4436"/>
        </pc:sldMkLst>
        <pc:spChg chg="add mod">
          <ac:chgData name="CUTHBERT, Julie (NHS NOTTINGHAM AND NOTTINGHAMSHIRE ICB - 52R)" userId="S::julie.cuthbert2@nhs.net::23b79224-ed32-4af3-b947-7d4b275592ec" providerId="AD" clId="Web-{746F56A8-6684-4593-6056-804F57169EC4}" dt="2024-04-04T14:39:17.628" v="130" actId="1076"/>
          <ac:spMkLst>
            <pc:docMk/>
            <pc:sldMk cId="1038116244" sldId="4436"/>
            <ac:spMk id="6" creationId="{DAF34670-A866-0DB9-C282-C6AA6B524673}"/>
          </ac:spMkLst>
        </pc:spChg>
        <pc:spChg chg="mod">
          <ac:chgData name="CUTHBERT, Julie (NHS NOTTINGHAM AND NOTTINGHAMSHIRE ICB - 52R)" userId="S::julie.cuthbert2@nhs.net::23b79224-ed32-4af3-b947-7d4b275592ec" providerId="AD" clId="Web-{746F56A8-6684-4593-6056-804F57169EC4}" dt="2024-04-04T14:39:29.753" v="132" actId="14100"/>
          <ac:spMkLst>
            <pc:docMk/>
            <pc:sldMk cId="1038116244" sldId="4436"/>
            <ac:spMk id="10" creationId="{AF8FB089-9493-C3EF-0CB5-B171912C6607}"/>
          </ac:spMkLst>
        </pc:spChg>
        <pc:picChg chg="add mod">
          <ac:chgData name="CUTHBERT, Julie (NHS NOTTINGHAM AND NOTTINGHAMSHIRE ICB - 52R)" userId="S::julie.cuthbert2@nhs.net::23b79224-ed32-4af3-b947-7d4b275592ec" providerId="AD" clId="Web-{746F56A8-6684-4593-6056-804F57169EC4}" dt="2024-04-04T14:39:31.628" v="133" actId="1076"/>
          <ac:picMkLst>
            <pc:docMk/>
            <pc:sldMk cId="1038116244" sldId="4436"/>
            <ac:picMk id="5" creationId="{3D41130F-D449-1322-851C-257D27FA02A3}"/>
          </ac:picMkLst>
        </pc:picChg>
        <pc:picChg chg="mod">
          <ac:chgData name="CUTHBERT, Julie (NHS NOTTINGHAM AND NOTTINGHAMSHIRE ICB - 52R)" userId="S::julie.cuthbert2@nhs.net::23b79224-ed32-4af3-b947-7d4b275592ec" providerId="AD" clId="Web-{746F56A8-6684-4593-6056-804F57169EC4}" dt="2024-04-04T14:37:24.235" v="86" actId="1076"/>
          <ac:picMkLst>
            <pc:docMk/>
            <pc:sldMk cId="1038116244" sldId="4436"/>
            <ac:picMk id="11" creationId="{9C463326-3A26-4C4D-B061-98EE055B6828}"/>
          </ac:picMkLst>
        </pc:picChg>
      </pc:sldChg>
      <pc:sldChg chg="addSp modSp">
        <pc:chgData name="CUTHBERT, Julie (NHS NOTTINGHAM AND NOTTINGHAMSHIRE ICB - 52R)" userId="S::julie.cuthbert2@nhs.net::23b79224-ed32-4af3-b947-7d4b275592ec" providerId="AD" clId="Web-{746F56A8-6684-4593-6056-804F57169EC4}" dt="2024-04-04T14:29:44.475" v="32" actId="1076"/>
        <pc:sldMkLst>
          <pc:docMk/>
          <pc:sldMk cId="2826272568" sldId="4441"/>
        </pc:sldMkLst>
        <pc:spChg chg="add mod">
          <ac:chgData name="CUTHBERT, Julie (NHS NOTTINGHAM AND NOTTINGHAMSHIRE ICB - 52R)" userId="S::julie.cuthbert2@nhs.net::23b79224-ed32-4af3-b947-7d4b275592ec" providerId="AD" clId="Web-{746F56A8-6684-4593-6056-804F57169EC4}" dt="2024-04-04T14:29:36.850" v="28" actId="14100"/>
          <ac:spMkLst>
            <pc:docMk/>
            <pc:sldMk cId="2826272568" sldId="4441"/>
            <ac:spMk id="6" creationId="{1D71B0C3-EBF0-4469-629E-18B9A4907708}"/>
          </ac:spMkLst>
        </pc:spChg>
        <pc:spChg chg="mod">
          <ac:chgData name="CUTHBERT, Julie (NHS NOTTINGHAM AND NOTTINGHAMSHIRE ICB - 52R)" userId="S::julie.cuthbert2@nhs.net::23b79224-ed32-4af3-b947-7d4b275592ec" providerId="AD" clId="Web-{746F56A8-6684-4593-6056-804F57169EC4}" dt="2024-04-04T14:29:44.475" v="32" actId="1076"/>
          <ac:spMkLst>
            <pc:docMk/>
            <pc:sldMk cId="2826272568" sldId="4441"/>
            <ac:spMk id="10" creationId="{AF8FB089-9493-C3EF-0CB5-B171912C6607}"/>
          </ac:spMkLst>
        </pc:spChg>
        <pc:picChg chg="add mod">
          <ac:chgData name="CUTHBERT, Julie (NHS NOTTINGHAM AND NOTTINGHAMSHIRE ICB - 52R)" userId="S::julie.cuthbert2@nhs.net::23b79224-ed32-4af3-b947-7d4b275592ec" providerId="AD" clId="Web-{746F56A8-6684-4593-6056-804F57169EC4}" dt="2024-04-04T14:29:09.553" v="18" actId="1076"/>
          <ac:picMkLst>
            <pc:docMk/>
            <pc:sldMk cId="2826272568" sldId="4441"/>
            <ac:picMk id="5" creationId="{A4CB553D-6E20-DC1A-591F-A50D7625D552}"/>
          </ac:picMkLst>
        </pc:picChg>
      </pc:sldChg>
      <pc:sldChg chg="addSp delSp modSp">
        <pc:chgData name="CUTHBERT, Julie (NHS NOTTINGHAM AND NOTTINGHAMSHIRE ICB - 52R)" userId="S::julie.cuthbert2@nhs.net::23b79224-ed32-4af3-b947-7d4b275592ec" providerId="AD" clId="Web-{746F56A8-6684-4593-6056-804F57169EC4}" dt="2024-04-04T14:36:08.280" v="73" actId="1076"/>
        <pc:sldMkLst>
          <pc:docMk/>
          <pc:sldMk cId="467764009" sldId="4443"/>
        </pc:sldMkLst>
        <pc:spChg chg="mod">
          <ac:chgData name="CUTHBERT, Julie (NHS NOTTINGHAM AND NOTTINGHAMSHIRE ICB - 52R)" userId="S::julie.cuthbert2@nhs.net::23b79224-ed32-4af3-b947-7d4b275592ec" providerId="AD" clId="Web-{746F56A8-6684-4593-6056-804F57169EC4}" dt="2024-04-04T14:36:08.280" v="73" actId="1076"/>
          <ac:spMkLst>
            <pc:docMk/>
            <pc:sldMk cId="467764009" sldId="4443"/>
            <ac:spMk id="10" creationId="{AF8FB089-9493-C3EF-0CB5-B171912C6607}"/>
          </ac:spMkLst>
        </pc:spChg>
        <pc:picChg chg="add del mod">
          <ac:chgData name="CUTHBERT, Julie (NHS NOTTINGHAM AND NOTTINGHAMSHIRE ICB - 52R)" userId="S::julie.cuthbert2@nhs.net::23b79224-ed32-4af3-b947-7d4b275592ec" providerId="AD" clId="Web-{746F56A8-6684-4593-6056-804F57169EC4}" dt="2024-04-04T14:35:22.857" v="68"/>
          <ac:picMkLst>
            <pc:docMk/>
            <pc:sldMk cId="467764009" sldId="4443"/>
            <ac:picMk id="5" creationId="{7EF70726-99BC-B28E-BC61-635C26A9E6A8}"/>
          </ac:picMkLst>
        </pc:picChg>
        <pc:picChg chg="add mod">
          <ac:chgData name="CUTHBERT, Julie (NHS NOTTINGHAM AND NOTTINGHAMSHIRE ICB - 52R)" userId="S::julie.cuthbert2@nhs.net::23b79224-ed32-4af3-b947-7d4b275592ec" providerId="AD" clId="Web-{746F56A8-6684-4593-6056-804F57169EC4}" dt="2024-04-04T14:35:54.295" v="72" actId="1076"/>
          <ac:picMkLst>
            <pc:docMk/>
            <pc:sldMk cId="467764009" sldId="4443"/>
            <ac:picMk id="6" creationId="{0030AE92-7011-7A74-E599-7B9B2C0357E0}"/>
          </ac:picMkLst>
        </pc:picChg>
      </pc:sldChg>
      <pc:sldChg chg="addSp modSp">
        <pc:chgData name="CUTHBERT, Julie (NHS NOTTINGHAM AND NOTTINGHAMSHIRE ICB - 52R)" userId="S::julie.cuthbert2@nhs.net::23b79224-ed32-4af3-b947-7d4b275592ec" providerId="AD" clId="Web-{746F56A8-6684-4593-6056-804F57169EC4}" dt="2024-04-04T14:33:27.480" v="62" actId="14100"/>
        <pc:sldMkLst>
          <pc:docMk/>
          <pc:sldMk cId="3742196844" sldId="4446"/>
        </pc:sldMkLst>
        <pc:spChg chg="add mod">
          <ac:chgData name="CUTHBERT, Julie (NHS NOTTINGHAM AND NOTTINGHAMSHIRE ICB - 52R)" userId="S::julie.cuthbert2@nhs.net::23b79224-ed32-4af3-b947-7d4b275592ec" providerId="AD" clId="Web-{746F56A8-6684-4593-6056-804F57169EC4}" dt="2024-04-04T14:33:27.480" v="62" actId="14100"/>
          <ac:spMkLst>
            <pc:docMk/>
            <pc:sldMk cId="3742196844" sldId="4446"/>
            <ac:spMk id="6" creationId="{61E79F11-5E3F-50F6-F6AB-FA77C8A04285}"/>
          </ac:spMkLst>
        </pc:spChg>
        <pc:spChg chg="mod">
          <ac:chgData name="CUTHBERT, Julie (NHS NOTTINGHAM AND NOTTINGHAMSHIRE ICB - 52R)" userId="S::julie.cuthbert2@nhs.net::23b79224-ed32-4af3-b947-7d4b275592ec" providerId="AD" clId="Web-{746F56A8-6684-4593-6056-804F57169EC4}" dt="2024-04-04T14:33:23.386" v="61" actId="14100"/>
          <ac:spMkLst>
            <pc:docMk/>
            <pc:sldMk cId="3742196844" sldId="4446"/>
            <ac:spMk id="10" creationId="{AF8FB089-9493-C3EF-0CB5-B171912C6607}"/>
          </ac:spMkLst>
        </pc:spChg>
        <pc:picChg chg="add mod">
          <ac:chgData name="CUTHBERT, Julie (NHS NOTTINGHAM AND NOTTINGHAMSHIRE ICB - 52R)" userId="S::julie.cuthbert2@nhs.net::23b79224-ed32-4af3-b947-7d4b275592ec" providerId="AD" clId="Web-{746F56A8-6684-4593-6056-804F57169EC4}" dt="2024-04-04T14:32:36.995" v="43" actId="14100"/>
          <ac:picMkLst>
            <pc:docMk/>
            <pc:sldMk cId="3742196844" sldId="4446"/>
            <ac:picMk id="5" creationId="{2D390B61-C65F-FCE0-5661-ABC6BC2CD188}"/>
          </ac:picMkLst>
        </pc:picChg>
      </pc:sldChg>
      <pc:sldChg chg="addSp modSp">
        <pc:chgData name="CUTHBERT, Julie (NHS NOTTINGHAM AND NOTTINGHAMSHIRE ICB - 52R)" userId="S::julie.cuthbert2@nhs.net::23b79224-ed32-4af3-b947-7d4b275592ec" providerId="AD" clId="Web-{746F56A8-6684-4593-6056-804F57169EC4}" dt="2024-04-04T14:25:42.736" v="11" actId="1076"/>
        <pc:sldMkLst>
          <pc:docMk/>
          <pc:sldMk cId="1698788810" sldId="4449"/>
        </pc:sldMkLst>
        <pc:spChg chg="mod">
          <ac:chgData name="CUTHBERT, Julie (NHS NOTTINGHAM AND NOTTINGHAMSHIRE ICB - 52R)" userId="S::julie.cuthbert2@nhs.net::23b79224-ed32-4af3-b947-7d4b275592ec" providerId="AD" clId="Web-{746F56A8-6684-4593-6056-804F57169EC4}" dt="2024-04-04T14:24:05.328" v="7" actId="1076"/>
          <ac:spMkLst>
            <pc:docMk/>
            <pc:sldMk cId="1698788810" sldId="4449"/>
            <ac:spMk id="10" creationId="{AF8FB089-9493-C3EF-0CB5-B171912C6607}"/>
          </ac:spMkLst>
        </pc:spChg>
        <pc:picChg chg="add mod">
          <ac:chgData name="CUTHBERT, Julie (NHS NOTTINGHAM AND NOTTINGHAMSHIRE ICB - 52R)" userId="S::julie.cuthbert2@nhs.net::23b79224-ed32-4af3-b947-7d4b275592ec" providerId="AD" clId="Web-{746F56A8-6684-4593-6056-804F57169EC4}" dt="2024-04-04T14:25:42.736" v="11" actId="1076"/>
          <ac:picMkLst>
            <pc:docMk/>
            <pc:sldMk cId="1698788810" sldId="4449"/>
            <ac:picMk id="5" creationId="{C4C61CBF-B7BB-545A-02C9-D194F87A86E1}"/>
          </ac:picMkLst>
        </pc:picChg>
      </pc:sldChg>
    </pc:docChg>
  </pc:docChgLst>
  <pc:docChgLst>
    <pc:chgData name="CUTHBERT, Julie (NHS NOTTINGHAM AND NOTTINGHAMSHIRE ICB - 52R)" userId="S::julie.cuthbert2@nhs.net::23b79224-ed32-4af3-b947-7d4b275592ec" providerId="AD" clId="Web-{C2668DFA-C71F-FE64-B2F9-D0F1181A2E1C}"/>
    <pc:docChg chg="delSld modSld">
      <pc:chgData name="CUTHBERT, Julie (NHS NOTTINGHAM AND NOTTINGHAMSHIRE ICB - 52R)" userId="S::julie.cuthbert2@nhs.net::23b79224-ed32-4af3-b947-7d4b275592ec" providerId="AD" clId="Web-{C2668DFA-C71F-FE64-B2F9-D0F1181A2E1C}" dt="2024-04-15T14:09:48.640" v="7" actId="14100"/>
      <pc:docMkLst>
        <pc:docMk/>
      </pc:docMkLst>
      <pc:sldChg chg="del">
        <pc:chgData name="CUTHBERT, Julie (NHS NOTTINGHAM AND NOTTINGHAMSHIRE ICB - 52R)" userId="S::julie.cuthbert2@nhs.net::23b79224-ed32-4af3-b947-7d4b275592ec" providerId="AD" clId="Web-{C2668DFA-C71F-FE64-B2F9-D0F1181A2E1C}" dt="2024-04-15T14:09:35.373" v="2"/>
        <pc:sldMkLst>
          <pc:docMk/>
          <pc:sldMk cId="2554836709" sldId="346"/>
        </pc:sldMkLst>
      </pc:sldChg>
      <pc:sldChg chg="addSp delSp modSp">
        <pc:chgData name="CUTHBERT, Julie (NHS NOTTINGHAM AND NOTTINGHAMSHIRE ICB - 52R)" userId="S::julie.cuthbert2@nhs.net::23b79224-ed32-4af3-b947-7d4b275592ec" providerId="AD" clId="Web-{C2668DFA-C71F-FE64-B2F9-D0F1181A2E1C}" dt="2024-04-15T14:09:48.640" v="7" actId="14100"/>
        <pc:sldMkLst>
          <pc:docMk/>
          <pc:sldMk cId="931095086" sldId="2145708328"/>
        </pc:sldMkLst>
        <pc:picChg chg="add mod">
          <ac:chgData name="CUTHBERT, Julie (NHS NOTTINGHAM AND NOTTINGHAMSHIRE ICB - 52R)" userId="S::julie.cuthbert2@nhs.net::23b79224-ed32-4af3-b947-7d4b275592ec" providerId="AD" clId="Web-{C2668DFA-C71F-FE64-B2F9-D0F1181A2E1C}" dt="2024-04-15T14:09:48.640" v="7" actId="14100"/>
          <ac:picMkLst>
            <pc:docMk/>
            <pc:sldMk cId="931095086" sldId="2145708328"/>
            <ac:picMk id="3" creationId="{33F38B62-1388-6847-A4A4-5C3FC4356D97}"/>
          </ac:picMkLst>
        </pc:picChg>
        <pc:picChg chg="del">
          <ac:chgData name="CUTHBERT, Julie (NHS NOTTINGHAM AND NOTTINGHAMSHIRE ICB - 52R)" userId="S::julie.cuthbert2@nhs.net::23b79224-ed32-4af3-b947-7d4b275592ec" providerId="AD" clId="Web-{C2668DFA-C71F-FE64-B2F9-D0F1181A2E1C}" dt="2024-04-15T14:09:42.811" v="4"/>
          <ac:picMkLst>
            <pc:docMk/>
            <pc:sldMk cId="931095086" sldId="2145708328"/>
            <ac:picMk id="5" creationId="{E2FF7826-80ED-4350-11D2-2FD88732B4DD}"/>
          </ac:picMkLst>
        </pc:picChg>
        <pc:picChg chg="del">
          <ac:chgData name="CUTHBERT, Julie (NHS NOTTINGHAM AND NOTTINGHAMSHIRE ICB - 52R)" userId="S::julie.cuthbert2@nhs.net::23b79224-ed32-4af3-b947-7d4b275592ec" providerId="AD" clId="Web-{C2668DFA-C71F-FE64-B2F9-D0F1181A2E1C}" dt="2024-04-15T14:09:43.780" v="5"/>
          <ac:picMkLst>
            <pc:docMk/>
            <pc:sldMk cId="931095086" sldId="2145708328"/>
            <ac:picMk id="11" creationId="{A3C184BB-22D9-CD23-7EFF-1655C7A9A128}"/>
          </ac:picMkLst>
        </pc:picChg>
      </pc:sldChg>
    </pc:docChg>
  </pc:docChgLst>
  <pc:docChgLst>
    <pc:chgData name="SWINBURN, Katie (NHS NOTTINGHAM AND NOTTINGHAMSHIRE ICB - 52R)" userId="S::katie.swinburn@nhs.net::632a0309-7bd9-4ec8-835b-bc1be1ae5d52" providerId="AD" clId="Web-{8D24242B-7174-C4AB-8E9B-1FED2E454431}"/>
    <pc:docChg chg="modSld">
      <pc:chgData name="SWINBURN, Katie (NHS NOTTINGHAM AND NOTTINGHAMSHIRE ICB - 52R)" userId="S::katie.swinburn@nhs.net::632a0309-7bd9-4ec8-835b-bc1be1ae5d52" providerId="AD" clId="Web-{8D24242B-7174-C4AB-8E9B-1FED2E454431}" dt="2024-04-16T11:31:28.742" v="7" actId="1076"/>
      <pc:docMkLst>
        <pc:docMk/>
      </pc:docMkLst>
      <pc:sldChg chg="delSp modSp">
        <pc:chgData name="SWINBURN, Katie (NHS NOTTINGHAM AND NOTTINGHAMSHIRE ICB - 52R)" userId="S::katie.swinburn@nhs.net::632a0309-7bd9-4ec8-835b-bc1be1ae5d52" providerId="AD" clId="Web-{8D24242B-7174-C4AB-8E9B-1FED2E454431}" dt="2024-04-16T11:31:28.742" v="7" actId="1076"/>
        <pc:sldMkLst>
          <pc:docMk/>
          <pc:sldMk cId="1072545189" sldId="4425"/>
        </pc:sldMkLst>
        <pc:spChg chg="del">
          <ac:chgData name="SWINBURN, Katie (NHS NOTTINGHAM AND NOTTINGHAMSHIRE ICB - 52R)" userId="S::katie.swinburn@nhs.net::632a0309-7bd9-4ec8-835b-bc1be1ae5d52" providerId="AD" clId="Web-{8D24242B-7174-C4AB-8E9B-1FED2E454431}" dt="2024-04-16T11:28:43.314" v="0"/>
          <ac:spMkLst>
            <pc:docMk/>
            <pc:sldMk cId="1072545189" sldId="4425"/>
            <ac:spMk id="3" creationId="{5D299FBE-6790-6007-3138-01B36DC056A2}"/>
          </ac:spMkLst>
        </pc:spChg>
        <pc:graphicFrameChg chg="mod">
          <ac:chgData name="SWINBURN, Katie (NHS NOTTINGHAM AND NOTTINGHAMSHIRE ICB - 52R)" userId="S::katie.swinburn@nhs.net::632a0309-7bd9-4ec8-835b-bc1be1ae5d52" providerId="AD" clId="Web-{8D24242B-7174-C4AB-8E9B-1FED2E454431}" dt="2024-04-16T11:31:28.742" v="7" actId="1076"/>
          <ac:graphicFrameMkLst>
            <pc:docMk/>
            <pc:sldMk cId="1072545189" sldId="4425"/>
            <ac:graphicFrameMk id="6" creationId="{79E4A9C6-77B0-A20E-5D33-8D35DB624CAA}"/>
          </ac:graphicFrameMkLst>
        </pc:graphicFrameChg>
      </pc:sldChg>
    </pc:docChg>
  </pc:docChgLst>
  <pc:docChgLst>
    <pc:chgData name="RUMBELL, Pamela (NHS NOTTINGHAM AND NOTTINGHAMSHIRE ICB - 52R)" userId="S::pamela.rumbell@nhs.net::99596f49-5a3d-4f44-8995-d61ee288e91f" providerId="AD" clId="Web-{9AB09FD0-977B-E5AB-EDFD-C659F076DBD3}"/>
    <pc:docChg chg="modSld">
      <pc:chgData name="RUMBELL, Pamela (NHS NOTTINGHAM AND NOTTINGHAMSHIRE ICB - 52R)" userId="S::pamela.rumbell@nhs.net::99596f49-5a3d-4f44-8995-d61ee288e91f" providerId="AD" clId="Web-{9AB09FD0-977B-E5AB-EDFD-C659F076DBD3}" dt="2024-04-15T14:37:05.918" v="21"/>
      <pc:docMkLst>
        <pc:docMk/>
      </pc:docMkLst>
      <pc:sldChg chg="modSp">
        <pc:chgData name="RUMBELL, Pamela (NHS NOTTINGHAM AND NOTTINGHAMSHIRE ICB - 52R)" userId="S::pamela.rumbell@nhs.net::99596f49-5a3d-4f44-8995-d61ee288e91f" providerId="AD" clId="Web-{9AB09FD0-977B-E5AB-EDFD-C659F076DBD3}" dt="2024-04-15T14:35:36.681" v="3" actId="20577"/>
        <pc:sldMkLst>
          <pc:docMk/>
          <pc:sldMk cId="2761348305" sldId="4434"/>
        </pc:sldMkLst>
        <pc:spChg chg="mod">
          <ac:chgData name="RUMBELL, Pamela (NHS NOTTINGHAM AND NOTTINGHAMSHIRE ICB - 52R)" userId="S::pamela.rumbell@nhs.net::99596f49-5a3d-4f44-8995-d61ee288e91f" providerId="AD" clId="Web-{9AB09FD0-977B-E5AB-EDFD-C659F076DBD3}" dt="2024-04-15T14:35:36.681" v="3" actId="20577"/>
          <ac:spMkLst>
            <pc:docMk/>
            <pc:sldMk cId="2761348305" sldId="4434"/>
            <ac:spMk id="9" creationId="{AE32F209-71EC-0E47-BB82-5F07244C1D09}"/>
          </ac:spMkLst>
        </pc:spChg>
      </pc:sldChg>
      <pc:sldChg chg="modNotes">
        <pc:chgData name="RUMBELL, Pamela (NHS NOTTINGHAM AND NOTTINGHAMSHIRE ICB - 52R)" userId="S::pamela.rumbell@nhs.net::99596f49-5a3d-4f44-8995-d61ee288e91f" providerId="AD" clId="Web-{9AB09FD0-977B-E5AB-EDFD-C659F076DBD3}" dt="2024-04-15T14:37:05.918" v="21"/>
        <pc:sldMkLst>
          <pc:docMk/>
          <pc:sldMk cId="2909927254" sldId="4462"/>
        </pc:sldMkLst>
      </pc:sldChg>
    </pc:docChg>
  </pc:docChgLst>
  <pc:docChgLst>
    <pc:chgData name="BLOUNT, Alice (NHS NOTTINGHAM AND NOTTINGHAMSHIRE ICB - 52R)" userId="S::alice.blount@nhs.net::c9487c93-e34b-4445-a948-f930f074dec0" providerId="AD" clId="Web-{6F3FFA94-E80A-0F3C-C41E-A0B757A1469E}"/>
    <pc:docChg chg="addSld delSld modSld">
      <pc:chgData name="BLOUNT, Alice (NHS NOTTINGHAM AND NOTTINGHAMSHIRE ICB - 52R)" userId="S::alice.blount@nhs.net::c9487c93-e34b-4445-a948-f930f074dec0" providerId="AD" clId="Web-{6F3FFA94-E80A-0F3C-C41E-A0B757A1469E}" dt="2024-04-15T14:02:58.478" v="4"/>
      <pc:docMkLst>
        <pc:docMk/>
      </pc:docMkLst>
      <pc:sldChg chg="del">
        <pc:chgData name="BLOUNT, Alice (NHS NOTTINGHAM AND NOTTINGHAMSHIRE ICB - 52R)" userId="S::alice.blount@nhs.net::c9487c93-e34b-4445-a948-f930f074dec0" providerId="AD" clId="Web-{6F3FFA94-E80A-0F3C-C41E-A0B757A1469E}" dt="2024-04-15T14:02:11.008" v="1"/>
        <pc:sldMkLst>
          <pc:docMk/>
          <pc:sldMk cId="1726993527" sldId="381"/>
        </pc:sldMkLst>
      </pc:sldChg>
      <pc:sldChg chg="add modNotes">
        <pc:chgData name="BLOUNT, Alice (NHS NOTTINGHAM AND NOTTINGHAMSHIRE ICB - 52R)" userId="S::alice.blount@nhs.net::c9487c93-e34b-4445-a948-f930f074dec0" providerId="AD" clId="Web-{6F3FFA94-E80A-0F3C-C41E-A0B757A1469E}" dt="2024-04-15T14:02:58.478" v="4"/>
        <pc:sldMkLst>
          <pc:docMk/>
          <pc:sldMk cId="1072545189" sldId="4425"/>
        </pc:sldMkLst>
      </pc:sldChg>
      <pc:sldChg chg="add">
        <pc:chgData name="BLOUNT, Alice (NHS NOTTINGHAM AND NOTTINGHAMSHIRE ICB - 52R)" userId="S::alice.blount@nhs.net::c9487c93-e34b-4445-a948-f930f074dec0" providerId="AD" clId="Web-{6F3FFA94-E80A-0F3C-C41E-A0B757A1469E}" dt="2024-04-15T14:01:59.242" v="0"/>
        <pc:sldMkLst>
          <pc:docMk/>
          <pc:sldMk cId="2783578958" sldId="2145708327"/>
        </pc:sldMkLst>
      </pc:sldChg>
      <pc:sldMasterChg chg="addSldLayout">
        <pc:chgData name="BLOUNT, Alice (NHS NOTTINGHAM AND NOTTINGHAMSHIRE ICB - 52R)" userId="S::alice.blount@nhs.net::c9487c93-e34b-4445-a948-f930f074dec0" providerId="AD" clId="Web-{6F3FFA94-E80A-0F3C-C41E-A0B757A1469E}" dt="2024-04-15T14:02:24.259" v="2"/>
        <pc:sldMasterMkLst>
          <pc:docMk/>
          <pc:sldMasterMk cId="1782338497" sldId="2147483648"/>
        </pc:sldMasterMkLst>
        <pc:sldLayoutChg chg="add">
          <pc:chgData name="BLOUNT, Alice (NHS NOTTINGHAM AND NOTTINGHAMSHIRE ICB - 52R)" userId="S::alice.blount@nhs.net::c9487c93-e34b-4445-a948-f930f074dec0" providerId="AD" clId="Web-{6F3FFA94-E80A-0F3C-C41E-A0B757A1469E}" dt="2024-04-15T14:02:24.259" v="2"/>
          <pc:sldLayoutMkLst>
            <pc:docMk/>
            <pc:sldMasterMk cId="1782338497" sldId="2147483648"/>
            <pc:sldLayoutMk cId="519815368" sldId="2147483655"/>
          </pc:sldLayoutMkLst>
        </pc:sldLayoutChg>
      </pc:sldMasterChg>
    </pc:docChg>
  </pc:docChgLst>
  <pc:docChgLst>
    <pc:chgData name="CUTHBERT, Julie (NHS NOTTINGHAM AND NOTTINGHAMSHIRE ICB - 52R)" userId="S::julie.cuthbert2@nhs.net::23b79224-ed32-4af3-b947-7d4b275592ec" providerId="AD" clId="Web-{A9C98277-3F4F-3570-C8BB-0B420F34E53E}"/>
    <pc:docChg chg="modSld">
      <pc:chgData name="CUTHBERT, Julie (NHS NOTTINGHAM AND NOTTINGHAMSHIRE ICB - 52R)" userId="S::julie.cuthbert2@nhs.net::23b79224-ed32-4af3-b947-7d4b275592ec" providerId="AD" clId="Web-{A9C98277-3F4F-3570-C8BB-0B420F34E53E}" dt="2024-04-10T13:16:19.846" v="22"/>
      <pc:docMkLst>
        <pc:docMk/>
      </pc:docMkLst>
      <pc:sldChg chg="modSp modNotes">
        <pc:chgData name="CUTHBERT, Julie (NHS NOTTINGHAM AND NOTTINGHAMSHIRE ICB - 52R)" userId="S::julie.cuthbert2@nhs.net::23b79224-ed32-4af3-b947-7d4b275592ec" providerId="AD" clId="Web-{A9C98277-3F4F-3570-C8BB-0B420F34E53E}" dt="2024-04-10T13:16:19.846" v="22"/>
        <pc:sldMkLst>
          <pc:docMk/>
          <pc:sldMk cId="337125371" sldId="301"/>
        </pc:sldMkLst>
        <pc:spChg chg="mod">
          <ac:chgData name="CUTHBERT, Julie (NHS NOTTINGHAM AND NOTTINGHAMSHIRE ICB - 52R)" userId="S::julie.cuthbert2@nhs.net::23b79224-ed32-4af3-b947-7d4b275592ec" providerId="AD" clId="Web-{A9C98277-3F4F-3570-C8BB-0B420F34E53E}" dt="2024-04-10T13:15:07.639" v="12" actId="20577"/>
          <ac:spMkLst>
            <pc:docMk/>
            <pc:sldMk cId="337125371" sldId="301"/>
            <ac:spMk id="7" creationId="{F3A506D5-AF62-4EF1-9764-C376AB6CF3F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7A6ECC-9877-4A84-91A7-0D452883B56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3838DD0B-1D1A-42D4-90A7-89D3D0F99E36}">
      <dgm:prSet custT="1"/>
      <dgm:spPr/>
      <dgm:t>
        <a:bodyPr/>
        <a:lstStyle/>
        <a:p>
          <a:pPr algn="ctr">
            <a:buNone/>
          </a:pPr>
          <a:r>
            <a:rPr lang="en-GB" sz="1400" b="1" u="none">
              <a:effectLst/>
              <a:latin typeface="Bahnschrift" panose="020B0502040204020203" pitchFamily="34" charset="0"/>
              <a:ea typeface="Calibri" panose="020F0502020204030204" pitchFamily="34" charset="0"/>
              <a:cs typeface="Times New Roman" panose="02020603050405020304" pitchFamily="18" charset="0"/>
            </a:rPr>
            <a:t>Person benefits</a:t>
          </a:r>
        </a:p>
      </dgm:t>
    </dgm:pt>
    <dgm:pt modelId="{B625ACA4-F993-48E7-BB99-7C220B2F7B6D}" type="parTrans" cxnId="{7C41285C-C091-4DD9-B228-E146E7314630}">
      <dgm:prSet/>
      <dgm:spPr/>
      <dgm:t>
        <a:bodyPr/>
        <a:lstStyle/>
        <a:p>
          <a:endParaRPr lang="en-GB">
            <a:latin typeface="Bahnschrift" panose="020B0502040204020203" pitchFamily="34" charset="0"/>
          </a:endParaRPr>
        </a:p>
      </dgm:t>
    </dgm:pt>
    <dgm:pt modelId="{74BFFCE2-1CE5-42B7-A6F5-90982B7F88EF}" type="sibTrans" cxnId="{7C41285C-C091-4DD9-B228-E146E7314630}">
      <dgm:prSet/>
      <dgm:spPr/>
      <dgm:t>
        <a:bodyPr/>
        <a:lstStyle/>
        <a:p>
          <a:endParaRPr lang="en-GB">
            <a:latin typeface="Bahnschrift" panose="020B0502040204020203" pitchFamily="34" charset="0"/>
          </a:endParaRPr>
        </a:p>
      </dgm:t>
    </dgm:pt>
    <dgm:pt modelId="{76277832-E1B4-422B-8D36-CC58D546A8CC}">
      <dgm:prSet custT="1"/>
      <dgm:spPr/>
      <dgm:t>
        <a:bodyPr/>
        <a:lstStyle/>
        <a:p>
          <a:pPr algn="l"/>
          <a:r>
            <a:rPr lang="en-GB" sz="1400">
              <a:effectLst/>
              <a:latin typeface="Bahnschrift" panose="020B0502040204020203" pitchFamily="34" charset="0"/>
              <a:ea typeface="Calibri" panose="020F0502020204030204" pitchFamily="34" charset="0"/>
              <a:cs typeface="Times New Roman" panose="02020603050405020304" pitchFamily="18" charset="0"/>
            </a:rPr>
            <a:t>Information at hand and in the right place</a:t>
          </a:r>
        </a:p>
      </dgm:t>
    </dgm:pt>
    <dgm:pt modelId="{EA6857F4-9C8A-437C-B390-97DF06F68E76}" type="parTrans" cxnId="{C325B9D7-F6B8-40B1-AFC9-EDA1886EC295}">
      <dgm:prSet/>
      <dgm:spPr/>
      <dgm:t>
        <a:bodyPr/>
        <a:lstStyle/>
        <a:p>
          <a:endParaRPr lang="en-GB">
            <a:latin typeface="Bahnschrift" panose="020B0502040204020203" pitchFamily="34" charset="0"/>
          </a:endParaRPr>
        </a:p>
      </dgm:t>
    </dgm:pt>
    <dgm:pt modelId="{9EC2BA04-3E2E-4815-95CC-CB3AA1DA9696}" type="sibTrans" cxnId="{C325B9D7-F6B8-40B1-AFC9-EDA1886EC295}">
      <dgm:prSet/>
      <dgm:spPr/>
      <dgm:t>
        <a:bodyPr/>
        <a:lstStyle/>
        <a:p>
          <a:endParaRPr lang="en-GB">
            <a:latin typeface="Bahnschrift" panose="020B0502040204020203" pitchFamily="34" charset="0"/>
          </a:endParaRPr>
        </a:p>
      </dgm:t>
    </dgm:pt>
    <dgm:pt modelId="{3F6AEF98-7E69-4E86-8816-8ADC0513FFDE}">
      <dgm:prSet custT="1"/>
      <dgm:spPr/>
      <dgm:t>
        <a:bodyPr/>
        <a:lstStyle/>
        <a:p>
          <a:pPr algn="l"/>
          <a:r>
            <a:rPr lang="en-GB" sz="1400">
              <a:latin typeface="Bahnschrift" panose="020B0502040204020203" pitchFamily="34" charset="0"/>
              <a:ea typeface="Calibri" panose="020F0502020204030204" pitchFamily="34" charset="0"/>
              <a:cs typeface="Times New Roman" panose="02020603050405020304" pitchFamily="18" charset="0"/>
            </a:rPr>
            <a:t>F</a:t>
          </a:r>
          <a:r>
            <a:rPr lang="en-GB" sz="1400">
              <a:effectLst/>
              <a:latin typeface="Bahnschrift" panose="020B0502040204020203" pitchFamily="34" charset="0"/>
              <a:ea typeface="Calibri" panose="020F0502020204030204" pitchFamily="34" charset="0"/>
              <a:cs typeface="Times New Roman" panose="02020603050405020304" pitchFamily="18" charset="0"/>
            </a:rPr>
            <a:t>eeling ‘in control’</a:t>
          </a:r>
        </a:p>
      </dgm:t>
    </dgm:pt>
    <dgm:pt modelId="{0B782289-30A2-4A53-830C-6CEC3B563D37}" type="parTrans" cxnId="{6ECF2E20-1DC0-4784-9070-8DC6EE9C0BAD}">
      <dgm:prSet/>
      <dgm:spPr/>
      <dgm:t>
        <a:bodyPr/>
        <a:lstStyle/>
        <a:p>
          <a:endParaRPr lang="en-GB">
            <a:latin typeface="Bahnschrift" panose="020B0502040204020203" pitchFamily="34" charset="0"/>
          </a:endParaRPr>
        </a:p>
      </dgm:t>
    </dgm:pt>
    <dgm:pt modelId="{88452CE1-366F-48FE-B1C4-5AE616453627}" type="sibTrans" cxnId="{6ECF2E20-1DC0-4784-9070-8DC6EE9C0BAD}">
      <dgm:prSet/>
      <dgm:spPr/>
      <dgm:t>
        <a:bodyPr/>
        <a:lstStyle/>
        <a:p>
          <a:endParaRPr lang="en-GB">
            <a:latin typeface="Bahnschrift" panose="020B0502040204020203" pitchFamily="34" charset="0"/>
          </a:endParaRPr>
        </a:p>
      </dgm:t>
    </dgm:pt>
    <dgm:pt modelId="{B42DEFCF-C22B-4369-BCE4-51B4CF3999D7}">
      <dgm:prSet custT="1"/>
      <dgm:spPr/>
      <dgm:t>
        <a:bodyPr/>
        <a:lstStyle/>
        <a:p>
          <a:pPr algn="l"/>
          <a:r>
            <a:rPr lang="en-GB" sz="1400">
              <a:effectLst/>
              <a:latin typeface="Bahnschrift" panose="020B0502040204020203" pitchFamily="34" charset="0"/>
              <a:ea typeface="Calibri" panose="020F0502020204030204" pitchFamily="34" charset="0"/>
              <a:cs typeface="Times New Roman" panose="02020603050405020304" pitchFamily="18" charset="0"/>
            </a:rPr>
            <a:t>Person getting to the right place at the right time</a:t>
          </a:r>
        </a:p>
      </dgm:t>
    </dgm:pt>
    <dgm:pt modelId="{9FAB461E-BF8E-4B7B-99F7-D79CA757BE29}" type="parTrans" cxnId="{7D36FC14-7FF7-48A5-A29F-03EAFF099A4C}">
      <dgm:prSet/>
      <dgm:spPr/>
      <dgm:t>
        <a:bodyPr/>
        <a:lstStyle/>
        <a:p>
          <a:endParaRPr lang="en-GB">
            <a:latin typeface="Bahnschrift" panose="020B0502040204020203" pitchFamily="34" charset="0"/>
          </a:endParaRPr>
        </a:p>
      </dgm:t>
    </dgm:pt>
    <dgm:pt modelId="{B2FB0B91-D70E-46D0-BC98-8FF8D15A853D}" type="sibTrans" cxnId="{7D36FC14-7FF7-48A5-A29F-03EAFF099A4C}">
      <dgm:prSet/>
      <dgm:spPr/>
      <dgm:t>
        <a:bodyPr/>
        <a:lstStyle/>
        <a:p>
          <a:endParaRPr lang="en-GB">
            <a:latin typeface="Bahnschrift" panose="020B0502040204020203" pitchFamily="34" charset="0"/>
          </a:endParaRPr>
        </a:p>
      </dgm:t>
    </dgm:pt>
    <dgm:pt modelId="{92399011-AAEB-4FDD-952B-0C40B4DF105B}">
      <dgm:prSet/>
      <dgm:spPr/>
      <dgm:t>
        <a:bodyPr/>
        <a:lstStyle/>
        <a:p>
          <a:pPr algn="ctr">
            <a:buNone/>
          </a:pPr>
          <a:r>
            <a:rPr lang="en-GB" sz="1400" b="1" u="none">
              <a:effectLst/>
              <a:latin typeface="Bahnschrift" panose="020B0502040204020203" pitchFamily="34" charset="0"/>
              <a:ea typeface="Calibri" panose="020F0502020204030204" pitchFamily="34" charset="0"/>
              <a:cs typeface="Times New Roman" panose="02020603050405020304" pitchFamily="18" charset="0"/>
            </a:rPr>
            <a:t>Workforce benefits &amp; impact </a:t>
          </a:r>
        </a:p>
      </dgm:t>
    </dgm:pt>
    <dgm:pt modelId="{B1AA8F43-B3E0-41A9-9935-FE58FA749589}" type="parTrans" cxnId="{B9008E40-313E-4F20-BD25-1F8B94B01C33}">
      <dgm:prSet/>
      <dgm:spPr/>
      <dgm:t>
        <a:bodyPr/>
        <a:lstStyle/>
        <a:p>
          <a:endParaRPr lang="en-GB">
            <a:latin typeface="Bahnschrift" panose="020B0502040204020203" pitchFamily="34" charset="0"/>
          </a:endParaRPr>
        </a:p>
      </dgm:t>
    </dgm:pt>
    <dgm:pt modelId="{618EF08D-6D3C-4954-96A9-4A7ABA8CF7E9}" type="sibTrans" cxnId="{B9008E40-313E-4F20-BD25-1F8B94B01C33}">
      <dgm:prSet/>
      <dgm:spPr/>
      <dgm:t>
        <a:bodyPr/>
        <a:lstStyle/>
        <a:p>
          <a:endParaRPr lang="en-GB">
            <a:latin typeface="Bahnschrift" panose="020B0502040204020203" pitchFamily="34" charset="0"/>
          </a:endParaRPr>
        </a:p>
      </dgm:t>
    </dgm:pt>
    <dgm:pt modelId="{A3D6F483-EE00-4A46-8EF5-1F532E8E3E45}">
      <dgm:prSet custT="1"/>
      <dgm:spPr/>
      <dgm:t>
        <a:bodyPr/>
        <a:lstStyle/>
        <a:p>
          <a:pPr algn="l"/>
          <a:r>
            <a:rPr lang="en-GB" sz="11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rPr>
            <a:t>What are we stopping doing / is quicker? E.g. easier to find information</a:t>
          </a:r>
        </a:p>
      </dgm:t>
    </dgm:pt>
    <dgm:pt modelId="{8CB33C5F-E570-454E-B663-AF66879F525E}" type="parTrans" cxnId="{DEEEB51F-6EBD-4FD1-B94E-72CEC83950F3}">
      <dgm:prSet/>
      <dgm:spPr/>
      <dgm:t>
        <a:bodyPr/>
        <a:lstStyle/>
        <a:p>
          <a:endParaRPr lang="en-GB">
            <a:latin typeface="Bahnschrift" panose="020B0502040204020203" pitchFamily="34" charset="0"/>
          </a:endParaRPr>
        </a:p>
      </dgm:t>
    </dgm:pt>
    <dgm:pt modelId="{3A16D2CA-7D11-4126-8E7B-5BBBDAB40F55}" type="sibTrans" cxnId="{DEEEB51F-6EBD-4FD1-B94E-72CEC83950F3}">
      <dgm:prSet/>
      <dgm:spPr/>
      <dgm:t>
        <a:bodyPr/>
        <a:lstStyle/>
        <a:p>
          <a:endParaRPr lang="en-GB">
            <a:latin typeface="Bahnschrift" panose="020B0502040204020203" pitchFamily="34" charset="0"/>
          </a:endParaRPr>
        </a:p>
      </dgm:t>
    </dgm:pt>
    <dgm:pt modelId="{133C2A36-8D2E-454A-879D-3D51331F170D}">
      <dgm:prSet custT="1"/>
      <dgm:spPr/>
      <dgm:t>
        <a:bodyPr/>
        <a:lstStyle/>
        <a:p>
          <a:pPr algn="l"/>
          <a:r>
            <a:rPr lang="en-GB" sz="11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rPr>
            <a:t>Impact on clinical decision making and quality of care</a:t>
          </a:r>
        </a:p>
      </dgm:t>
    </dgm:pt>
    <dgm:pt modelId="{543BC2B4-2F2A-459D-88DD-E441B9A76170}" type="parTrans" cxnId="{C1A3D320-1FBD-4184-B5F1-75A0BE0F3AE3}">
      <dgm:prSet/>
      <dgm:spPr/>
      <dgm:t>
        <a:bodyPr/>
        <a:lstStyle/>
        <a:p>
          <a:endParaRPr lang="en-GB">
            <a:latin typeface="Bahnschrift" panose="020B0502040204020203" pitchFamily="34" charset="0"/>
          </a:endParaRPr>
        </a:p>
      </dgm:t>
    </dgm:pt>
    <dgm:pt modelId="{C7BCB727-B0D9-4998-8ECF-7035918257DE}" type="sibTrans" cxnId="{C1A3D320-1FBD-4184-B5F1-75A0BE0F3AE3}">
      <dgm:prSet/>
      <dgm:spPr/>
      <dgm:t>
        <a:bodyPr/>
        <a:lstStyle/>
        <a:p>
          <a:endParaRPr lang="en-GB">
            <a:latin typeface="Bahnschrift" panose="020B0502040204020203" pitchFamily="34" charset="0"/>
          </a:endParaRPr>
        </a:p>
      </dgm:t>
    </dgm:pt>
    <dgm:pt modelId="{CB775E6B-EABD-4A70-9452-0DFB8EAB1355}">
      <dgm:prSet custT="1"/>
      <dgm:spPr/>
      <dgm:t>
        <a:bodyPr/>
        <a:lstStyle/>
        <a:p>
          <a:pPr algn="l"/>
          <a:r>
            <a:rPr lang="en-GB" sz="11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rPr>
            <a:t>Improved job satisfaction (reduced frustration at looking for contact details)</a:t>
          </a:r>
        </a:p>
      </dgm:t>
    </dgm:pt>
    <dgm:pt modelId="{88C4EA2D-00C2-4B35-AB56-011BBF5B6BCD}" type="parTrans" cxnId="{49DF225D-F855-4F14-B006-ABD9AF88F958}">
      <dgm:prSet/>
      <dgm:spPr/>
      <dgm:t>
        <a:bodyPr/>
        <a:lstStyle/>
        <a:p>
          <a:endParaRPr lang="en-GB">
            <a:latin typeface="Bahnschrift" panose="020B0502040204020203" pitchFamily="34" charset="0"/>
          </a:endParaRPr>
        </a:p>
      </dgm:t>
    </dgm:pt>
    <dgm:pt modelId="{48BC0B8E-BA45-4E6E-A0B6-76E5255B32BB}" type="sibTrans" cxnId="{49DF225D-F855-4F14-B006-ABD9AF88F958}">
      <dgm:prSet/>
      <dgm:spPr/>
      <dgm:t>
        <a:bodyPr/>
        <a:lstStyle/>
        <a:p>
          <a:endParaRPr lang="en-GB">
            <a:latin typeface="Bahnschrift" panose="020B0502040204020203" pitchFamily="34" charset="0"/>
          </a:endParaRPr>
        </a:p>
      </dgm:t>
    </dgm:pt>
    <dgm:pt modelId="{50C57D03-F0C9-415B-BA89-0A7521D45AC5}">
      <dgm:prSet custT="1"/>
      <dgm:spPr/>
      <dgm:t>
        <a:bodyPr/>
        <a:lstStyle/>
        <a:p>
          <a:pPr algn="ctr">
            <a:buNone/>
          </a:pPr>
          <a:r>
            <a:rPr lang="en-GB" sz="1400" b="1" u="none">
              <a:effectLst/>
              <a:latin typeface="Bahnschrift" panose="020B0502040204020203" pitchFamily="34" charset="0"/>
              <a:ea typeface="Calibri" panose="020F0502020204030204" pitchFamily="34" charset="0"/>
              <a:cs typeface="Times New Roman" panose="02020603050405020304" pitchFamily="18" charset="0"/>
            </a:rPr>
            <a:t>Organisation benefits </a:t>
          </a:r>
        </a:p>
      </dgm:t>
    </dgm:pt>
    <dgm:pt modelId="{521979B8-CD51-45A3-B45A-D44DD5324CB7}" type="parTrans" cxnId="{E6F958AC-60C2-4D24-8ACD-14491D37516C}">
      <dgm:prSet/>
      <dgm:spPr/>
      <dgm:t>
        <a:bodyPr/>
        <a:lstStyle/>
        <a:p>
          <a:endParaRPr lang="en-GB">
            <a:latin typeface="Bahnschrift" panose="020B0502040204020203" pitchFamily="34" charset="0"/>
          </a:endParaRPr>
        </a:p>
      </dgm:t>
    </dgm:pt>
    <dgm:pt modelId="{8BD07B1F-3F96-49A9-8EC3-7F20AA8DBB42}" type="sibTrans" cxnId="{E6F958AC-60C2-4D24-8ACD-14491D37516C}">
      <dgm:prSet/>
      <dgm:spPr/>
      <dgm:t>
        <a:bodyPr/>
        <a:lstStyle/>
        <a:p>
          <a:endParaRPr lang="en-GB">
            <a:latin typeface="Bahnschrift" panose="020B0502040204020203" pitchFamily="34" charset="0"/>
          </a:endParaRPr>
        </a:p>
      </dgm:t>
    </dgm:pt>
    <dgm:pt modelId="{0DA1C58F-2D32-4503-93F9-A5B4BEE2F95F}">
      <dgm:prSet custT="1"/>
      <dgm:spPr/>
      <dgm:t>
        <a:bodyPr/>
        <a:lstStyle/>
        <a:p>
          <a:pPr algn="l"/>
          <a:r>
            <a:rPr lang="en-GB" sz="1400">
              <a:effectLst/>
              <a:latin typeface="Bahnschrift" panose="020B0502040204020203" pitchFamily="34" charset="0"/>
              <a:ea typeface="Calibri" panose="020F0502020204030204" pitchFamily="34" charset="0"/>
              <a:cs typeface="Times New Roman" panose="02020603050405020304" pitchFamily="18" charset="0"/>
            </a:rPr>
            <a:t>Collaborative working and building trust</a:t>
          </a:r>
        </a:p>
      </dgm:t>
    </dgm:pt>
    <dgm:pt modelId="{5A0B67EB-60B1-4BBE-94FE-7493826D3308}" type="parTrans" cxnId="{650F2B81-593F-4CE7-8D9A-39B34FC7CD05}">
      <dgm:prSet/>
      <dgm:spPr/>
      <dgm:t>
        <a:bodyPr/>
        <a:lstStyle/>
        <a:p>
          <a:endParaRPr lang="en-GB">
            <a:latin typeface="Bahnschrift" panose="020B0502040204020203" pitchFamily="34" charset="0"/>
          </a:endParaRPr>
        </a:p>
      </dgm:t>
    </dgm:pt>
    <dgm:pt modelId="{A8C5B676-4125-45F1-AC47-A692652DA1BB}" type="sibTrans" cxnId="{650F2B81-593F-4CE7-8D9A-39B34FC7CD05}">
      <dgm:prSet/>
      <dgm:spPr/>
      <dgm:t>
        <a:bodyPr/>
        <a:lstStyle/>
        <a:p>
          <a:endParaRPr lang="en-GB">
            <a:latin typeface="Bahnschrift" panose="020B0502040204020203" pitchFamily="34" charset="0"/>
          </a:endParaRPr>
        </a:p>
      </dgm:t>
    </dgm:pt>
    <dgm:pt modelId="{DD44E01C-36BA-4B60-AD55-455F6136B82B}">
      <dgm:prSet custT="1"/>
      <dgm:spPr/>
      <dgm:t>
        <a:bodyPr/>
        <a:lstStyle/>
        <a:p>
          <a:pPr algn="l"/>
          <a:r>
            <a:rPr lang="en-GB" sz="1400">
              <a:effectLst/>
              <a:latin typeface="Bahnschrift" panose="020B0502040204020203" pitchFamily="34" charset="0"/>
              <a:ea typeface="Calibri" panose="020F0502020204030204" pitchFamily="34" charset="0"/>
              <a:cs typeface="Times New Roman" panose="02020603050405020304" pitchFamily="18" charset="0"/>
            </a:rPr>
            <a:t>Improved communication across services</a:t>
          </a:r>
        </a:p>
      </dgm:t>
    </dgm:pt>
    <dgm:pt modelId="{9CD47642-BCEE-4E8B-98DB-DD8B3BF960EB}" type="parTrans" cxnId="{3A8322EF-8469-4541-943F-9B563E49DB78}">
      <dgm:prSet/>
      <dgm:spPr/>
      <dgm:t>
        <a:bodyPr/>
        <a:lstStyle/>
        <a:p>
          <a:endParaRPr lang="en-GB">
            <a:latin typeface="Bahnschrift" panose="020B0502040204020203" pitchFamily="34" charset="0"/>
          </a:endParaRPr>
        </a:p>
      </dgm:t>
    </dgm:pt>
    <dgm:pt modelId="{CC7B1DFA-8F5B-42BD-9572-2D95026935DC}" type="sibTrans" cxnId="{3A8322EF-8469-4541-943F-9B563E49DB78}">
      <dgm:prSet/>
      <dgm:spPr/>
      <dgm:t>
        <a:bodyPr/>
        <a:lstStyle/>
        <a:p>
          <a:endParaRPr lang="en-GB">
            <a:latin typeface="Bahnschrift" panose="020B0502040204020203" pitchFamily="34" charset="0"/>
          </a:endParaRPr>
        </a:p>
      </dgm:t>
    </dgm:pt>
    <dgm:pt modelId="{1A70CD00-3382-4E30-BCA6-3FF453DE32B7}">
      <dgm:prSet/>
      <dgm:spPr/>
      <dgm:t>
        <a:bodyPr/>
        <a:lstStyle/>
        <a:p>
          <a:pPr algn="ctr">
            <a:buNone/>
          </a:pPr>
          <a:r>
            <a:rPr lang="en-GB" sz="1400" b="1" u="none">
              <a:effectLst/>
              <a:latin typeface="Bahnschrift" panose="020B0502040204020203" pitchFamily="34" charset="0"/>
              <a:ea typeface="Calibri" panose="020F0502020204030204" pitchFamily="34" charset="0"/>
              <a:cs typeface="Times New Roman" panose="02020603050405020304" pitchFamily="18" charset="0"/>
            </a:rPr>
            <a:t>System benefits</a:t>
          </a:r>
        </a:p>
      </dgm:t>
    </dgm:pt>
    <dgm:pt modelId="{E50ABEC7-5477-4F10-920D-E9E936C0AB9C}" type="parTrans" cxnId="{DC8997D5-C40D-47DE-AE51-BC30C6C48F92}">
      <dgm:prSet/>
      <dgm:spPr/>
      <dgm:t>
        <a:bodyPr/>
        <a:lstStyle/>
        <a:p>
          <a:endParaRPr lang="en-GB">
            <a:latin typeface="Bahnschrift" panose="020B0502040204020203" pitchFamily="34" charset="0"/>
          </a:endParaRPr>
        </a:p>
      </dgm:t>
    </dgm:pt>
    <dgm:pt modelId="{AF9BFFB8-3508-40AE-A05E-9898F4854E11}" type="sibTrans" cxnId="{DC8997D5-C40D-47DE-AE51-BC30C6C48F92}">
      <dgm:prSet/>
      <dgm:spPr/>
      <dgm:t>
        <a:bodyPr/>
        <a:lstStyle/>
        <a:p>
          <a:endParaRPr lang="en-GB">
            <a:latin typeface="Bahnschrift" panose="020B0502040204020203" pitchFamily="34" charset="0"/>
          </a:endParaRPr>
        </a:p>
      </dgm:t>
    </dgm:pt>
    <dgm:pt modelId="{1E9684A4-36BC-4F49-AACC-A507A9C7BC44}">
      <dgm:prSet custT="1"/>
      <dgm:spPr/>
      <dgm:t>
        <a:bodyPr/>
        <a:lstStyle/>
        <a:p>
          <a:pPr algn="l"/>
          <a:r>
            <a:rPr lang="en-GB" sz="1400">
              <a:effectLst/>
              <a:latin typeface="Bahnschrift" panose="020B0502040204020203" pitchFamily="34" charset="0"/>
              <a:ea typeface="Calibri" panose="020F0502020204030204" pitchFamily="34" charset="0"/>
              <a:cs typeface="Times New Roman" panose="02020603050405020304" pitchFamily="18" charset="0"/>
            </a:rPr>
            <a:t>Improved collaboration across social care, health and voluntary services – utilisation of support services</a:t>
          </a:r>
        </a:p>
      </dgm:t>
    </dgm:pt>
    <dgm:pt modelId="{3547D017-8BC4-45B4-B632-CDA7BEF067D0}" type="parTrans" cxnId="{54F9A93E-257D-4BE2-B89A-4D141793DB60}">
      <dgm:prSet/>
      <dgm:spPr/>
      <dgm:t>
        <a:bodyPr/>
        <a:lstStyle/>
        <a:p>
          <a:endParaRPr lang="en-GB">
            <a:latin typeface="Bahnschrift" panose="020B0502040204020203" pitchFamily="34" charset="0"/>
          </a:endParaRPr>
        </a:p>
      </dgm:t>
    </dgm:pt>
    <dgm:pt modelId="{ACD25090-A73C-4811-A541-E506F96BDC8D}" type="sibTrans" cxnId="{54F9A93E-257D-4BE2-B89A-4D141793DB60}">
      <dgm:prSet/>
      <dgm:spPr/>
      <dgm:t>
        <a:bodyPr/>
        <a:lstStyle/>
        <a:p>
          <a:endParaRPr lang="en-GB">
            <a:latin typeface="Bahnschrift" panose="020B0502040204020203" pitchFamily="34" charset="0"/>
          </a:endParaRPr>
        </a:p>
      </dgm:t>
    </dgm:pt>
    <dgm:pt modelId="{5A610A3F-EA45-4C7A-9967-0E4196B03DF9}">
      <dgm:prSet custT="1"/>
      <dgm:spPr/>
      <dgm:t>
        <a:bodyPr/>
        <a:lstStyle/>
        <a:p>
          <a:pPr algn="l"/>
          <a:r>
            <a:rPr lang="en-GB" sz="1400">
              <a:effectLst/>
              <a:latin typeface="Bahnschrift" panose="020B0502040204020203" pitchFamily="34" charset="0"/>
              <a:ea typeface="Calibri" panose="020F0502020204030204" pitchFamily="34" charset="0"/>
              <a:cs typeface="Times New Roman" panose="02020603050405020304" pitchFamily="18" charset="0"/>
            </a:rPr>
            <a:t>Ability to rollout wider for system wide uptake?</a:t>
          </a:r>
        </a:p>
      </dgm:t>
    </dgm:pt>
    <dgm:pt modelId="{C51191D7-354F-4EA6-AA2D-B4E87235ED04}" type="parTrans" cxnId="{0EF17039-5618-4764-911F-422F39F73FFB}">
      <dgm:prSet/>
      <dgm:spPr/>
      <dgm:t>
        <a:bodyPr/>
        <a:lstStyle/>
        <a:p>
          <a:endParaRPr lang="en-GB">
            <a:latin typeface="Bahnschrift" panose="020B0502040204020203" pitchFamily="34" charset="0"/>
          </a:endParaRPr>
        </a:p>
      </dgm:t>
    </dgm:pt>
    <dgm:pt modelId="{847121FD-35E1-40AC-90F6-A01BF7D61AFA}" type="sibTrans" cxnId="{0EF17039-5618-4764-911F-422F39F73FFB}">
      <dgm:prSet/>
      <dgm:spPr/>
      <dgm:t>
        <a:bodyPr/>
        <a:lstStyle/>
        <a:p>
          <a:endParaRPr lang="en-GB">
            <a:latin typeface="Bahnschrift" panose="020B0502040204020203" pitchFamily="34" charset="0"/>
          </a:endParaRPr>
        </a:p>
      </dgm:t>
    </dgm:pt>
    <dgm:pt modelId="{661535EC-FEE2-43BA-BDE2-7C07907FC85A}">
      <dgm:prSet custT="1"/>
      <dgm:spPr/>
      <dgm:t>
        <a:bodyPr/>
        <a:lstStyle/>
        <a:p>
          <a:pPr algn="l"/>
          <a:r>
            <a:rPr lang="en-GB" sz="1400">
              <a:effectLst/>
              <a:latin typeface="Bahnschrift" panose="020B0502040204020203" pitchFamily="34" charset="0"/>
              <a:ea typeface="Calibri" panose="020F0502020204030204" pitchFamily="34" charset="0"/>
              <a:cs typeface="Times New Roman" panose="02020603050405020304" pitchFamily="18" charset="0"/>
            </a:rPr>
            <a:t>Creating capacity to work differently</a:t>
          </a:r>
        </a:p>
      </dgm:t>
    </dgm:pt>
    <dgm:pt modelId="{814D6591-335E-4EDA-931C-FBC040766892}" type="parTrans" cxnId="{99FDBBCD-B2BF-40D4-A4AE-311A0BB146BB}">
      <dgm:prSet/>
      <dgm:spPr/>
      <dgm:t>
        <a:bodyPr/>
        <a:lstStyle/>
        <a:p>
          <a:endParaRPr lang="en-GB"/>
        </a:p>
      </dgm:t>
    </dgm:pt>
    <dgm:pt modelId="{BF94DE36-9EC0-40C5-AB41-A37DAEDEC34D}" type="sibTrans" cxnId="{99FDBBCD-B2BF-40D4-A4AE-311A0BB146BB}">
      <dgm:prSet/>
      <dgm:spPr/>
      <dgm:t>
        <a:bodyPr/>
        <a:lstStyle/>
        <a:p>
          <a:endParaRPr lang="en-GB"/>
        </a:p>
      </dgm:t>
    </dgm:pt>
    <dgm:pt modelId="{F5FD87A6-C8FC-413A-8410-0C5ADF69D2E2}">
      <dgm:prSet custT="1"/>
      <dgm:spPr/>
      <dgm:t>
        <a:bodyPr/>
        <a:lstStyle/>
        <a:p>
          <a:pPr algn="l"/>
          <a:r>
            <a:rPr lang="en-GB" sz="1400">
              <a:effectLst/>
              <a:latin typeface="Bahnschrift" panose="020B0502040204020203" pitchFamily="34" charset="0"/>
              <a:ea typeface="Calibri" panose="020F0502020204030204" pitchFamily="34" charset="0"/>
              <a:cs typeface="Times New Roman" panose="02020603050405020304" pitchFamily="18" charset="0"/>
            </a:rPr>
            <a:t>Person not having to repeat information</a:t>
          </a:r>
        </a:p>
      </dgm:t>
    </dgm:pt>
    <dgm:pt modelId="{73424DEF-4F16-4F80-A936-FE0A19074BF2}" type="parTrans" cxnId="{1336EE75-847B-43CA-AB9A-A17432150718}">
      <dgm:prSet/>
      <dgm:spPr/>
      <dgm:t>
        <a:bodyPr/>
        <a:lstStyle/>
        <a:p>
          <a:endParaRPr lang="en-GB"/>
        </a:p>
      </dgm:t>
    </dgm:pt>
    <dgm:pt modelId="{4573F0E8-3BB9-45FA-887F-97D6A0749264}" type="sibTrans" cxnId="{1336EE75-847B-43CA-AB9A-A17432150718}">
      <dgm:prSet/>
      <dgm:spPr/>
      <dgm:t>
        <a:bodyPr/>
        <a:lstStyle/>
        <a:p>
          <a:endParaRPr lang="en-GB"/>
        </a:p>
      </dgm:t>
    </dgm:pt>
    <dgm:pt modelId="{1B97C605-F61E-4CD9-BF6E-A63D3EA80B3C}">
      <dgm:prSet custT="1"/>
      <dgm:spPr/>
      <dgm:t>
        <a:bodyPr/>
        <a:lstStyle/>
        <a:p>
          <a:pPr algn="l"/>
          <a:r>
            <a:rPr lang="en-GB" sz="11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rPr>
            <a:t>What is being done with time saved – e.g. increasing quality of assessments, time reinvested in listening to patients</a:t>
          </a:r>
        </a:p>
      </dgm:t>
    </dgm:pt>
    <dgm:pt modelId="{D3537C97-05E0-4614-8804-7E667952463C}" type="parTrans" cxnId="{C4217D8E-BF4D-4303-940E-934F3772F00D}">
      <dgm:prSet/>
      <dgm:spPr/>
      <dgm:t>
        <a:bodyPr/>
        <a:lstStyle/>
        <a:p>
          <a:endParaRPr lang="en-GB"/>
        </a:p>
      </dgm:t>
    </dgm:pt>
    <dgm:pt modelId="{FD2073A2-89C6-4920-B066-43BB55839C87}" type="sibTrans" cxnId="{C4217D8E-BF4D-4303-940E-934F3772F00D}">
      <dgm:prSet/>
      <dgm:spPr/>
      <dgm:t>
        <a:bodyPr/>
        <a:lstStyle/>
        <a:p>
          <a:endParaRPr lang="en-GB"/>
        </a:p>
      </dgm:t>
    </dgm:pt>
    <dgm:pt modelId="{D5B433EA-77B3-4C70-B910-9E2832E392A1}">
      <dgm:prSet custT="1"/>
      <dgm:spPr/>
      <dgm:t>
        <a:bodyPr/>
        <a:lstStyle/>
        <a:p>
          <a:pPr algn="l"/>
          <a:r>
            <a:rPr lang="en-US" sz="1100">
              <a:solidFill>
                <a:schemeClr val="bg1"/>
              </a:solidFill>
              <a:latin typeface="Bahnschrift" panose="020B0502040204020203" pitchFamily="34" charset="0"/>
            </a:rPr>
            <a:t>Simple to use</a:t>
          </a:r>
          <a:endParaRPr lang="en-GB" sz="11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dgm:t>
    </dgm:pt>
    <dgm:pt modelId="{73EC6527-873C-4FD5-B668-D790C8F7F57D}" type="parTrans" cxnId="{2FEE9EEF-5351-4FE5-AB16-BE9016D34CDE}">
      <dgm:prSet/>
      <dgm:spPr/>
      <dgm:t>
        <a:bodyPr/>
        <a:lstStyle/>
        <a:p>
          <a:endParaRPr lang="en-GB"/>
        </a:p>
      </dgm:t>
    </dgm:pt>
    <dgm:pt modelId="{53866C74-D652-4EAA-B941-B3C0E0F5EDEF}" type="sibTrans" cxnId="{2FEE9EEF-5351-4FE5-AB16-BE9016D34CDE}">
      <dgm:prSet/>
      <dgm:spPr/>
      <dgm:t>
        <a:bodyPr/>
        <a:lstStyle/>
        <a:p>
          <a:endParaRPr lang="en-GB"/>
        </a:p>
      </dgm:t>
    </dgm:pt>
    <dgm:pt modelId="{01B8ADE4-5AAC-4E0E-BAE1-826D051499C0}">
      <dgm:prSet custT="1"/>
      <dgm:spPr/>
      <dgm:t>
        <a:bodyPr/>
        <a:lstStyle/>
        <a:p>
          <a:pPr algn="l"/>
          <a:r>
            <a:rPr lang="en-US" sz="1100">
              <a:solidFill>
                <a:schemeClr val="bg1"/>
              </a:solidFill>
              <a:latin typeface="Bahnschrift" panose="020B0502040204020203" pitchFamily="34" charset="0"/>
            </a:rPr>
            <a:t>Low cost</a:t>
          </a:r>
        </a:p>
      </dgm:t>
    </dgm:pt>
    <dgm:pt modelId="{4FA8AEDE-7C42-4AAE-862B-4ACB50AFF04A}" type="parTrans" cxnId="{F41AB83C-7369-4A1A-A1DD-F20B69860A3D}">
      <dgm:prSet/>
      <dgm:spPr/>
      <dgm:t>
        <a:bodyPr/>
        <a:lstStyle/>
        <a:p>
          <a:endParaRPr lang="en-GB"/>
        </a:p>
      </dgm:t>
    </dgm:pt>
    <dgm:pt modelId="{ED6AC0BA-A894-4619-BA6E-A9E76D98984E}" type="sibTrans" cxnId="{F41AB83C-7369-4A1A-A1DD-F20B69860A3D}">
      <dgm:prSet/>
      <dgm:spPr/>
      <dgm:t>
        <a:bodyPr/>
        <a:lstStyle/>
        <a:p>
          <a:endParaRPr lang="en-GB"/>
        </a:p>
      </dgm:t>
    </dgm:pt>
    <dgm:pt modelId="{7A672BAE-BCF4-4961-B370-FE5BCCF4BB0E}">
      <dgm:prSet custT="1"/>
      <dgm:spPr/>
      <dgm:t>
        <a:bodyPr/>
        <a:lstStyle/>
        <a:p>
          <a:pPr algn="l"/>
          <a:r>
            <a:rPr lang="en-US" sz="1100">
              <a:solidFill>
                <a:schemeClr val="bg1"/>
              </a:solidFill>
              <a:latin typeface="Bahnschrift" panose="020B0502040204020203" pitchFamily="34" charset="0"/>
            </a:rPr>
            <a:t>Accessible</a:t>
          </a:r>
        </a:p>
      </dgm:t>
    </dgm:pt>
    <dgm:pt modelId="{97B7E40F-8F5D-4034-84E1-997D6C6DF73B}" type="parTrans" cxnId="{8DBC7921-4F7A-4DEC-8DC6-CD997E85B4A8}">
      <dgm:prSet/>
      <dgm:spPr/>
      <dgm:t>
        <a:bodyPr/>
        <a:lstStyle/>
        <a:p>
          <a:endParaRPr lang="en-GB"/>
        </a:p>
      </dgm:t>
    </dgm:pt>
    <dgm:pt modelId="{75A119BC-3FBB-42E7-ABDD-353F01565E78}" type="sibTrans" cxnId="{8DBC7921-4F7A-4DEC-8DC6-CD997E85B4A8}">
      <dgm:prSet/>
      <dgm:spPr/>
      <dgm:t>
        <a:bodyPr/>
        <a:lstStyle/>
        <a:p>
          <a:endParaRPr lang="en-GB"/>
        </a:p>
      </dgm:t>
    </dgm:pt>
    <dgm:pt modelId="{30621DED-C712-4319-9F5A-D3F730E66DFF}">
      <dgm:prSet custT="1"/>
      <dgm:spPr/>
      <dgm:t>
        <a:bodyPr/>
        <a:lstStyle/>
        <a:p>
          <a:pPr algn="l"/>
          <a:r>
            <a:rPr lang="en-US" sz="1100">
              <a:solidFill>
                <a:schemeClr val="bg1"/>
              </a:solidFill>
              <a:latin typeface="Bahnschrift" panose="020B0502040204020203" pitchFamily="34" charset="0"/>
            </a:rPr>
            <a:t>Information in one place</a:t>
          </a:r>
          <a:endParaRPr lang="en-GB" sz="1100">
            <a:solidFill>
              <a:schemeClr val="bg1"/>
            </a:solidFill>
            <a:latin typeface="Bahnschrift" panose="020B0502040204020203" pitchFamily="34" charset="0"/>
          </a:endParaRPr>
        </a:p>
      </dgm:t>
    </dgm:pt>
    <dgm:pt modelId="{04F629AE-B29A-497F-89D0-9AFB47766057}" type="parTrans" cxnId="{6550DA7A-34EA-423E-9B15-B06D65094C82}">
      <dgm:prSet/>
      <dgm:spPr/>
      <dgm:t>
        <a:bodyPr/>
        <a:lstStyle/>
        <a:p>
          <a:endParaRPr lang="en-GB"/>
        </a:p>
      </dgm:t>
    </dgm:pt>
    <dgm:pt modelId="{E46CABB1-54BB-45BE-A6C7-967B9B7B1AFE}" type="sibTrans" cxnId="{6550DA7A-34EA-423E-9B15-B06D65094C82}">
      <dgm:prSet/>
      <dgm:spPr/>
      <dgm:t>
        <a:bodyPr/>
        <a:lstStyle/>
        <a:p>
          <a:endParaRPr lang="en-GB"/>
        </a:p>
      </dgm:t>
    </dgm:pt>
    <dgm:pt modelId="{378244CE-4B32-47F5-91D5-6793C6C3E55C}">
      <dgm:prSet custT="1"/>
      <dgm:spPr/>
      <dgm:t>
        <a:bodyPr/>
        <a:lstStyle/>
        <a:p>
          <a:pPr algn="l"/>
          <a:r>
            <a:rPr lang="en-US" sz="1400">
              <a:latin typeface="Bahnschrift" panose="020B0502040204020203" pitchFamily="34" charset="0"/>
            </a:rPr>
            <a:t>Uniform across all services</a:t>
          </a:r>
          <a:endParaRPr lang="en-GB" sz="1400">
            <a:effectLst/>
            <a:latin typeface="Bahnschrift" panose="020B0502040204020203" pitchFamily="34" charset="0"/>
            <a:ea typeface="Calibri" panose="020F0502020204030204" pitchFamily="34" charset="0"/>
            <a:cs typeface="Times New Roman" panose="02020603050405020304" pitchFamily="18" charset="0"/>
          </a:endParaRPr>
        </a:p>
      </dgm:t>
    </dgm:pt>
    <dgm:pt modelId="{ACD3F432-A108-4056-8AD9-314A8A23D8E5}" type="parTrans" cxnId="{774DCDBD-D004-4999-B88D-6313384FC184}">
      <dgm:prSet/>
      <dgm:spPr/>
      <dgm:t>
        <a:bodyPr/>
        <a:lstStyle/>
        <a:p>
          <a:endParaRPr lang="en-GB"/>
        </a:p>
      </dgm:t>
    </dgm:pt>
    <dgm:pt modelId="{EEBA9E00-6049-4DA5-A7CA-E534F1DDBED3}" type="sibTrans" cxnId="{774DCDBD-D004-4999-B88D-6313384FC184}">
      <dgm:prSet/>
      <dgm:spPr/>
      <dgm:t>
        <a:bodyPr/>
        <a:lstStyle/>
        <a:p>
          <a:endParaRPr lang="en-GB"/>
        </a:p>
      </dgm:t>
    </dgm:pt>
    <dgm:pt modelId="{52276493-05BD-4F73-A927-9468D39CDF96}" type="pres">
      <dgm:prSet presAssocID="{837A6ECC-9877-4A84-91A7-0D452883B569}" presName="diagram" presStyleCnt="0">
        <dgm:presLayoutVars>
          <dgm:dir/>
          <dgm:resizeHandles val="exact"/>
        </dgm:presLayoutVars>
      </dgm:prSet>
      <dgm:spPr/>
    </dgm:pt>
    <dgm:pt modelId="{5C9F9EB4-9414-4614-AC77-24DE09ADB783}" type="pres">
      <dgm:prSet presAssocID="{3838DD0B-1D1A-42D4-90A7-89D3D0F99E36}" presName="node" presStyleLbl="node1" presStyleIdx="0" presStyleCnt="4">
        <dgm:presLayoutVars>
          <dgm:bulletEnabled val="1"/>
        </dgm:presLayoutVars>
      </dgm:prSet>
      <dgm:spPr/>
    </dgm:pt>
    <dgm:pt modelId="{63C6DC8F-0F07-4041-BF47-320CEEAEA25E}" type="pres">
      <dgm:prSet presAssocID="{74BFFCE2-1CE5-42B7-A6F5-90982B7F88EF}" presName="sibTrans" presStyleCnt="0"/>
      <dgm:spPr/>
    </dgm:pt>
    <dgm:pt modelId="{27BBE317-293C-4A42-8491-287347CE2BAF}" type="pres">
      <dgm:prSet presAssocID="{92399011-AAEB-4FDD-952B-0C40B4DF105B}" presName="node" presStyleLbl="node1" presStyleIdx="1" presStyleCnt="4" custScaleX="95125">
        <dgm:presLayoutVars>
          <dgm:bulletEnabled val="1"/>
        </dgm:presLayoutVars>
      </dgm:prSet>
      <dgm:spPr/>
    </dgm:pt>
    <dgm:pt modelId="{836D0995-A80B-49BE-B1AC-C4368B1EB35B}" type="pres">
      <dgm:prSet presAssocID="{618EF08D-6D3C-4954-96A9-4A7ABA8CF7E9}" presName="sibTrans" presStyleCnt="0"/>
      <dgm:spPr/>
    </dgm:pt>
    <dgm:pt modelId="{5DB7FA9D-D061-4123-A1A9-EDD133DACC5D}" type="pres">
      <dgm:prSet presAssocID="{50C57D03-F0C9-415B-BA89-0A7521D45AC5}" presName="node" presStyleLbl="node1" presStyleIdx="2" presStyleCnt="4">
        <dgm:presLayoutVars>
          <dgm:bulletEnabled val="1"/>
        </dgm:presLayoutVars>
      </dgm:prSet>
      <dgm:spPr/>
    </dgm:pt>
    <dgm:pt modelId="{6A613DC2-5E8C-48D8-A075-11A5668F3DB5}" type="pres">
      <dgm:prSet presAssocID="{8BD07B1F-3F96-49A9-8EC3-7F20AA8DBB42}" presName="sibTrans" presStyleCnt="0"/>
      <dgm:spPr/>
    </dgm:pt>
    <dgm:pt modelId="{8E65EF1A-2369-4717-9840-5B3BCB44900A}" type="pres">
      <dgm:prSet presAssocID="{1A70CD00-3382-4E30-BCA6-3FF453DE32B7}" presName="node" presStyleLbl="node1" presStyleIdx="3" presStyleCnt="4">
        <dgm:presLayoutVars>
          <dgm:bulletEnabled val="1"/>
        </dgm:presLayoutVars>
      </dgm:prSet>
      <dgm:spPr/>
    </dgm:pt>
  </dgm:ptLst>
  <dgm:cxnLst>
    <dgm:cxn modelId="{108F7F0D-978D-43FE-9175-53B414D0F3DA}" type="presOf" srcId="{1A70CD00-3382-4E30-BCA6-3FF453DE32B7}" destId="{8E65EF1A-2369-4717-9840-5B3BCB44900A}" srcOrd="0" destOrd="0" presId="urn:microsoft.com/office/officeart/2005/8/layout/default"/>
    <dgm:cxn modelId="{7D36FC14-7FF7-48A5-A29F-03EAFF099A4C}" srcId="{3838DD0B-1D1A-42D4-90A7-89D3D0F99E36}" destId="{B42DEFCF-C22B-4369-BCE4-51B4CF3999D7}" srcOrd="3" destOrd="0" parTransId="{9FAB461E-BF8E-4B7B-99F7-D79CA757BE29}" sibTransId="{B2FB0B91-D70E-46D0-BC98-8FF8D15A853D}"/>
    <dgm:cxn modelId="{DEEEB51F-6EBD-4FD1-B94E-72CEC83950F3}" srcId="{92399011-AAEB-4FDD-952B-0C40B4DF105B}" destId="{A3D6F483-EE00-4A46-8EF5-1F532E8E3E45}" srcOrd="0" destOrd="0" parTransId="{8CB33C5F-E570-454E-B663-AF66879F525E}" sibTransId="{3A16D2CA-7D11-4126-8E7B-5BBBDAB40F55}"/>
    <dgm:cxn modelId="{6ECF2E20-1DC0-4784-9070-8DC6EE9C0BAD}" srcId="{3838DD0B-1D1A-42D4-90A7-89D3D0F99E36}" destId="{3F6AEF98-7E69-4E86-8816-8ADC0513FFDE}" srcOrd="2" destOrd="0" parTransId="{0B782289-30A2-4A53-830C-6CEC3B563D37}" sibTransId="{88452CE1-366F-48FE-B1C4-5AE616453627}"/>
    <dgm:cxn modelId="{C1A3D320-1FBD-4184-B5F1-75A0BE0F3AE3}" srcId="{92399011-AAEB-4FDD-952B-0C40B4DF105B}" destId="{133C2A36-8D2E-454A-879D-3D51331F170D}" srcOrd="2" destOrd="0" parTransId="{543BC2B4-2F2A-459D-88DD-E441B9A76170}" sibTransId="{C7BCB727-B0D9-4998-8ECF-7035918257DE}"/>
    <dgm:cxn modelId="{8DBC7921-4F7A-4DEC-8DC6-CD997E85B4A8}" srcId="{92399011-AAEB-4FDD-952B-0C40B4DF105B}" destId="{7A672BAE-BCF4-4961-B370-FE5BCCF4BB0E}" srcOrd="5" destOrd="0" parTransId="{97B7E40F-8F5D-4034-84E1-997D6C6DF73B}" sibTransId="{75A119BC-3FBB-42E7-ABDD-353F01565E78}"/>
    <dgm:cxn modelId="{5B29BB26-6997-4460-8257-F869A770138A}" type="presOf" srcId="{D5B433EA-77B3-4C70-B910-9E2832E392A1}" destId="{27BBE317-293C-4A42-8491-287347CE2BAF}" srcOrd="0" destOrd="4" presId="urn:microsoft.com/office/officeart/2005/8/layout/default"/>
    <dgm:cxn modelId="{0EF17039-5618-4764-911F-422F39F73FFB}" srcId="{1A70CD00-3382-4E30-BCA6-3FF453DE32B7}" destId="{5A610A3F-EA45-4C7A-9967-0E4196B03DF9}" srcOrd="1" destOrd="0" parTransId="{C51191D7-354F-4EA6-AA2D-B4E87235ED04}" sibTransId="{847121FD-35E1-40AC-90F6-A01BF7D61AFA}"/>
    <dgm:cxn modelId="{F41AB83C-7369-4A1A-A1DD-F20B69860A3D}" srcId="{92399011-AAEB-4FDD-952B-0C40B4DF105B}" destId="{01B8ADE4-5AAC-4E0E-BAE1-826D051499C0}" srcOrd="4" destOrd="0" parTransId="{4FA8AEDE-7C42-4AAE-862B-4ACB50AFF04A}" sibTransId="{ED6AC0BA-A894-4619-BA6E-A9E76D98984E}"/>
    <dgm:cxn modelId="{54F9A93E-257D-4BE2-B89A-4D141793DB60}" srcId="{1A70CD00-3382-4E30-BCA6-3FF453DE32B7}" destId="{1E9684A4-36BC-4F49-AACC-A507A9C7BC44}" srcOrd="0" destOrd="0" parTransId="{3547D017-8BC4-45B4-B632-CDA7BEF067D0}" sibTransId="{ACD25090-A73C-4811-A541-E506F96BDC8D}"/>
    <dgm:cxn modelId="{B9008E40-313E-4F20-BD25-1F8B94B01C33}" srcId="{837A6ECC-9877-4A84-91A7-0D452883B569}" destId="{92399011-AAEB-4FDD-952B-0C40B4DF105B}" srcOrd="1" destOrd="0" parTransId="{B1AA8F43-B3E0-41A9-9935-FE58FA749589}" sibTransId="{618EF08D-6D3C-4954-96A9-4A7ABA8CF7E9}"/>
    <dgm:cxn modelId="{7C41285C-C091-4DD9-B228-E146E7314630}" srcId="{837A6ECC-9877-4A84-91A7-0D452883B569}" destId="{3838DD0B-1D1A-42D4-90A7-89D3D0F99E36}" srcOrd="0" destOrd="0" parTransId="{B625ACA4-F993-48E7-BB99-7C220B2F7B6D}" sibTransId="{74BFFCE2-1CE5-42B7-A6F5-90982B7F88EF}"/>
    <dgm:cxn modelId="{49DF225D-F855-4F14-B006-ABD9AF88F958}" srcId="{92399011-AAEB-4FDD-952B-0C40B4DF105B}" destId="{CB775E6B-EABD-4A70-9452-0DFB8EAB1355}" srcOrd="7" destOrd="0" parTransId="{88C4EA2D-00C2-4B35-AB56-011BBF5B6BCD}" sibTransId="{48BC0B8E-BA45-4E6E-A0B6-76E5255B32BB}"/>
    <dgm:cxn modelId="{A05A6E62-A9BC-451F-9A07-0D9C4EED0F1E}" type="presOf" srcId="{3838DD0B-1D1A-42D4-90A7-89D3D0F99E36}" destId="{5C9F9EB4-9414-4614-AC77-24DE09ADB783}" srcOrd="0" destOrd="0" presId="urn:microsoft.com/office/officeart/2005/8/layout/default"/>
    <dgm:cxn modelId="{4B837243-D05F-4C6D-863D-F6D3F031A48D}" type="presOf" srcId="{DD44E01C-36BA-4B60-AD55-455F6136B82B}" destId="{5DB7FA9D-D061-4123-A1A9-EDD133DACC5D}" srcOrd="0" destOrd="2" presId="urn:microsoft.com/office/officeart/2005/8/layout/default"/>
    <dgm:cxn modelId="{AA928745-44B8-4D18-B9F4-DE5BC5EF6781}" type="presOf" srcId="{76277832-E1B4-422B-8D36-CC58D546A8CC}" destId="{5C9F9EB4-9414-4614-AC77-24DE09ADB783}" srcOrd="0" destOrd="1" presId="urn:microsoft.com/office/officeart/2005/8/layout/default"/>
    <dgm:cxn modelId="{57D2D145-6A81-46E9-B9EB-5DE4B20D3D74}" type="presOf" srcId="{0DA1C58F-2D32-4503-93F9-A5B4BEE2F95F}" destId="{5DB7FA9D-D061-4123-A1A9-EDD133DACC5D}" srcOrd="0" destOrd="1" presId="urn:microsoft.com/office/officeart/2005/8/layout/default"/>
    <dgm:cxn modelId="{1336EE75-847B-43CA-AB9A-A17432150718}" srcId="{3838DD0B-1D1A-42D4-90A7-89D3D0F99E36}" destId="{F5FD87A6-C8FC-413A-8410-0C5ADF69D2E2}" srcOrd="1" destOrd="0" parTransId="{73424DEF-4F16-4F80-A936-FE0A19074BF2}" sibTransId="{4573F0E8-3BB9-45FA-887F-97D6A0749264}"/>
    <dgm:cxn modelId="{6550DA7A-34EA-423E-9B15-B06D65094C82}" srcId="{92399011-AAEB-4FDD-952B-0C40B4DF105B}" destId="{30621DED-C712-4319-9F5A-D3F730E66DFF}" srcOrd="6" destOrd="0" parTransId="{04F629AE-B29A-497F-89D0-9AFB47766057}" sibTransId="{E46CABB1-54BB-45BE-A6C7-967B9B7B1AFE}"/>
    <dgm:cxn modelId="{FE491D81-71A1-4911-96B6-C97390CDF516}" type="presOf" srcId="{133C2A36-8D2E-454A-879D-3D51331F170D}" destId="{27BBE317-293C-4A42-8491-287347CE2BAF}" srcOrd="0" destOrd="3" presId="urn:microsoft.com/office/officeart/2005/8/layout/default"/>
    <dgm:cxn modelId="{650F2B81-593F-4CE7-8D9A-39B34FC7CD05}" srcId="{50C57D03-F0C9-415B-BA89-0A7521D45AC5}" destId="{0DA1C58F-2D32-4503-93F9-A5B4BEE2F95F}" srcOrd="0" destOrd="0" parTransId="{5A0B67EB-60B1-4BBE-94FE-7493826D3308}" sibTransId="{A8C5B676-4125-45F1-AC47-A692652DA1BB}"/>
    <dgm:cxn modelId="{768FE782-FFFE-46D8-9AB9-4AE3B7E027CA}" type="presOf" srcId="{378244CE-4B32-47F5-91D5-6793C6C3E55C}" destId="{5DB7FA9D-D061-4123-A1A9-EDD133DACC5D}" srcOrd="0" destOrd="4" presId="urn:microsoft.com/office/officeart/2005/8/layout/default"/>
    <dgm:cxn modelId="{D78F9884-E155-429B-84E9-B246DA41E24D}" type="presOf" srcId="{837A6ECC-9877-4A84-91A7-0D452883B569}" destId="{52276493-05BD-4F73-A927-9468D39CDF96}" srcOrd="0" destOrd="0" presId="urn:microsoft.com/office/officeart/2005/8/layout/default"/>
    <dgm:cxn modelId="{99CC518C-7826-47A8-BA7A-6E2DA8671699}" type="presOf" srcId="{CB775E6B-EABD-4A70-9452-0DFB8EAB1355}" destId="{27BBE317-293C-4A42-8491-287347CE2BAF}" srcOrd="0" destOrd="8" presId="urn:microsoft.com/office/officeart/2005/8/layout/default"/>
    <dgm:cxn modelId="{C4217D8E-BF4D-4303-940E-934F3772F00D}" srcId="{92399011-AAEB-4FDD-952B-0C40B4DF105B}" destId="{1B97C605-F61E-4CD9-BF6E-A63D3EA80B3C}" srcOrd="1" destOrd="0" parTransId="{D3537C97-05E0-4614-8804-7E667952463C}" sibTransId="{FD2073A2-89C6-4920-B066-43BB55839C87}"/>
    <dgm:cxn modelId="{68D8C1A2-0D31-4829-9E30-F9191123000D}" type="presOf" srcId="{3F6AEF98-7E69-4E86-8816-8ADC0513FFDE}" destId="{5C9F9EB4-9414-4614-AC77-24DE09ADB783}" srcOrd="0" destOrd="3" presId="urn:microsoft.com/office/officeart/2005/8/layout/default"/>
    <dgm:cxn modelId="{9F2ED1A6-AD0E-4315-9376-6AC48B86555C}" type="presOf" srcId="{B42DEFCF-C22B-4369-BCE4-51B4CF3999D7}" destId="{5C9F9EB4-9414-4614-AC77-24DE09ADB783}" srcOrd="0" destOrd="4" presId="urn:microsoft.com/office/officeart/2005/8/layout/default"/>
    <dgm:cxn modelId="{E6F958AC-60C2-4D24-8ACD-14491D37516C}" srcId="{837A6ECC-9877-4A84-91A7-0D452883B569}" destId="{50C57D03-F0C9-415B-BA89-0A7521D45AC5}" srcOrd="2" destOrd="0" parTransId="{521979B8-CD51-45A3-B45A-D44DD5324CB7}" sibTransId="{8BD07B1F-3F96-49A9-8EC3-7F20AA8DBB42}"/>
    <dgm:cxn modelId="{CA8B17B3-488B-41F6-8791-101244CBEAD0}" type="presOf" srcId="{01B8ADE4-5AAC-4E0E-BAE1-826D051499C0}" destId="{27BBE317-293C-4A42-8491-287347CE2BAF}" srcOrd="0" destOrd="5" presId="urn:microsoft.com/office/officeart/2005/8/layout/default"/>
    <dgm:cxn modelId="{A7C891B3-C8F4-4122-8F88-C1EC61FC3C50}" type="presOf" srcId="{661535EC-FEE2-43BA-BDE2-7C07907FC85A}" destId="{5DB7FA9D-D061-4123-A1A9-EDD133DACC5D}" srcOrd="0" destOrd="3" presId="urn:microsoft.com/office/officeart/2005/8/layout/default"/>
    <dgm:cxn modelId="{44A8EFBB-E529-48F0-96FB-3722BEFD43E7}" type="presOf" srcId="{5A610A3F-EA45-4C7A-9967-0E4196B03DF9}" destId="{8E65EF1A-2369-4717-9840-5B3BCB44900A}" srcOrd="0" destOrd="2" presId="urn:microsoft.com/office/officeart/2005/8/layout/default"/>
    <dgm:cxn modelId="{2673F5BC-9715-4ACA-9B4E-DCB673B45C91}" type="presOf" srcId="{7A672BAE-BCF4-4961-B370-FE5BCCF4BB0E}" destId="{27BBE317-293C-4A42-8491-287347CE2BAF}" srcOrd="0" destOrd="6" presId="urn:microsoft.com/office/officeart/2005/8/layout/default"/>
    <dgm:cxn modelId="{774DCDBD-D004-4999-B88D-6313384FC184}" srcId="{50C57D03-F0C9-415B-BA89-0A7521D45AC5}" destId="{378244CE-4B32-47F5-91D5-6793C6C3E55C}" srcOrd="3" destOrd="0" parTransId="{ACD3F432-A108-4056-8AD9-314A8A23D8E5}" sibTransId="{EEBA9E00-6049-4DA5-A7CA-E534F1DDBED3}"/>
    <dgm:cxn modelId="{A42A84C1-389E-46E8-B367-3B21A3564A30}" type="presOf" srcId="{1E9684A4-36BC-4F49-AACC-A507A9C7BC44}" destId="{8E65EF1A-2369-4717-9840-5B3BCB44900A}" srcOrd="0" destOrd="1" presId="urn:microsoft.com/office/officeart/2005/8/layout/default"/>
    <dgm:cxn modelId="{0732B1C5-B75A-4C72-A432-C10390DD791D}" type="presOf" srcId="{1B97C605-F61E-4CD9-BF6E-A63D3EA80B3C}" destId="{27BBE317-293C-4A42-8491-287347CE2BAF}" srcOrd="0" destOrd="2" presId="urn:microsoft.com/office/officeart/2005/8/layout/default"/>
    <dgm:cxn modelId="{99FDBBCD-B2BF-40D4-A4AE-311A0BB146BB}" srcId="{50C57D03-F0C9-415B-BA89-0A7521D45AC5}" destId="{661535EC-FEE2-43BA-BDE2-7C07907FC85A}" srcOrd="2" destOrd="0" parTransId="{814D6591-335E-4EDA-931C-FBC040766892}" sibTransId="{BF94DE36-9EC0-40C5-AB41-A37DAEDEC34D}"/>
    <dgm:cxn modelId="{DC8997D5-C40D-47DE-AE51-BC30C6C48F92}" srcId="{837A6ECC-9877-4A84-91A7-0D452883B569}" destId="{1A70CD00-3382-4E30-BCA6-3FF453DE32B7}" srcOrd="3" destOrd="0" parTransId="{E50ABEC7-5477-4F10-920D-E9E936C0AB9C}" sibTransId="{AF9BFFB8-3508-40AE-A05E-9898F4854E11}"/>
    <dgm:cxn modelId="{C325B9D7-F6B8-40B1-AFC9-EDA1886EC295}" srcId="{3838DD0B-1D1A-42D4-90A7-89D3D0F99E36}" destId="{76277832-E1B4-422B-8D36-CC58D546A8CC}" srcOrd="0" destOrd="0" parTransId="{EA6857F4-9C8A-437C-B390-97DF06F68E76}" sibTransId="{9EC2BA04-3E2E-4815-95CC-CB3AA1DA9696}"/>
    <dgm:cxn modelId="{44DB0FD8-ECA7-4D5E-84AA-CC9E73E8E96C}" type="presOf" srcId="{92399011-AAEB-4FDD-952B-0C40B4DF105B}" destId="{27BBE317-293C-4A42-8491-287347CE2BAF}" srcOrd="0" destOrd="0" presId="urn:microsoft.com/office/officeart/2005/8/layout/default"/>
    <dgm:cxn modelId="{238310DE-6208-462A-8ACD-8533119BAED5}" type="presOf" srcId="{30621DED-C712-4319-9F5A-D3F730E66DFF}" destId="{27BBE317-293C-4A42-8491-287347CE2BAF}" srcOrd="0" destOrd="7" presId="urn:microsoft.com/office/officeart/2005/8/layout/default"/>
    <dgm:cxn modelId="{34B52DEC-9155-4E2F-B20E-D13B2BAB3E84}" type="presOf" srcId="{A3D6F483-EE00-4A46-8EF5-1F532E8E3E45}" destId="{27BBE317-293C-4A42-8491-287347CE2BAF}" srcOrd="0" destOrd="1" presId="urn:microsoft.com/office/officeart/2005/8/layout/default"/>
    <dgm:cxn modelId="{3A8322EF-8469-4541-943F-9B563E49DB78}" srcId="{50C57D03-F0C9-415B-BA89-0A7521D45AC5}" destId="{DD44E01C-36BA-4B60-AD55-455F6136B82B}" srcOrd="1" destOrd="0" parTransId="{9CD47642-BCEE-4E8B-98DB-DD8B3BF960EB}" sibTransId="{CC7B1DFA-8F5B-42BD-9572-2D95026935DC}"/>
    <dgm:cxn modelId="{2FEE9EEF-5351-4FE5-AB16-BE9016D34CDE}" srcId="{92399011-AAEB-4FDD-952B-0C40B4DF105B}" destId="{D5B433EA-77B3-4C70-B910-9E2832E392A1}" srcOrd="3" destOrd="0" parTransId="{73EC6527-873C-4FD5-B668-D790C8F7F57D}" sibTransId="{53866C74-D652-4EAA-B941-B3C0E0F5EDEF}"/>
    <dgm:cxn modelId="{A910B3F5-DC13-46CA-BFDF-8CEBDC798F91}" type="presOf" srcId="{F5FD87A6-C8FC-413A-8410-0C5ADF69D2E2}" destId="{5C9F9EB4-9414-4614-AC77-24DE09ADB783}" srcOrd="0" destOrd="2" presId="urn:microsoft.com/office/officeart/2005/8/layout/default"/>
    <dgm:cxn modelId="{5843E7F6-CB8F-45AB-8D7F-7859D4547589}" type="presOf" srcId="{50C57D03-F0C9-415B-BA89-0A7521D45AC5}" destId="{5DB7FA9D-D061-4123-A1A9-EDD133DACC5D}" srcOrd="0" destOrd="0" presId="urn:microsoft.com/office/officeart/2005/8/layout/default"/>
    <dgm:cxn modelId="{D367A3DB-0983-4F2E-9163-1CBD03EE8302}" type="presParOf" srcId="{52276493-05BD-4F73-A927-9468D39CDF96}" destId="{5C9F9EB4-9414-4614-AC77-24DE09ADB783}" srcOrd="0" destOrd="0" presId="urn:microsoft.com/office/officeart/2005/8/layout/default"/>
    <dgm:cxn modelId="{30F18F3F-5D6A-42DD-B009-33043012B983}" type="presParOf" srcId="{52276493-05BD-4F73-A927-9468D39CDF96}" destId="{63C6DC8F-0F07-4041-BF47-320CEEAEA25E}" srcOrd="1" destOrd="0" presId="urn:microsoft.com/office/officeart/2005/8/layout/default"/>
    <dgm:cxn modelId="{031FB471-D91E-4C22-B0F8-176E7EED2879}" type="presParOf" srcId="{52276493-05BD-4F73-A927-9468D39CDF96}" destId="{27BBE317-293C-4A42-8491-287347CE2BAF}" srcOrd="2" destOrd="0" presId="urn:microsoft.com/office/officeart/2005/8/layout/default"/>
    <dgm:cxn modelId="{81181289-B2C2-420E-AE22-A692FF17B04D}" type="presParOf" srcId="{52276493-05BD-4F73-A927-9468D39CDF96}" destId="{836D0995-A80B-49BE-B1AC-C4368B1EB35B}" srcOrd="3" destOrd="0" presId="urn:microsoft.com/office/officeart/2005/8/layout/default"/>
    <dgm:cxn modelId="{58F87941-DE4F-40EA-A38E-4359B88DC8DD}" type="presParOf" srcId="{52276493-05BD-4F73-A927-9468D39CDF96}" destId="{5DB7FA9D-D061-4123-A1A9-EDD133DACC5D}" srcOrd="4" destOrd="0" presId="urn:microsoft.com/office/officeart/2005/8/layout/default"/>
    <dgm:cxn modelId="{AF15B7C7-232F-4503-9301-0EC927E8CE7C}" type="presParOf" srcId="{52276493-05BD-4F73-A927-9468D39CDF96}" destId="{6A613DC2-5E8C-48D8-A075-11A5668F3DB5}" srcOrd="5" destOrd="0" presId="urn:microsoft.com/office/officeart/2005/8/layout/default"/>
    <dgm:cxn modelId="{5B23F161-260D-482E-896C-18D1A182C456}" type="presParOf" srcId="{52276493-05BD-4F73-A927-9468D39CDF96}" destId="{8E65EF1A-2369-4717-9840-5B3BCB44900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D539F3-A27F-415A-822D-2972FF8614E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889CD7C-31FA-4584-B82C-819A834BBD46}">
      <dgm:prSet phldrT="[Text]"/>
      <dgm:spPr>
        <a:solidFill>
          <a:srgbClr val="2D2E83"/>
        </a:solidFill>
      </dgm:spPr>
      <dgm:t>
        <a:bodyPr/>
        <a:lstStyle/>
        <a:p>
          <a:r>
            <a:rPr lang="en-GB">
              <a:solidFill>
                <a:schemeClr val="bg1"/>
              </a:solidFill>
              <a:latin typeface="Montserrat Medium" panose="00000600000000000000" pitchFamily="2" charset="0"/>
            </a:rPr>
            <a:t>Continued support for the principles, especially prevention and proactive management of long term conditions and frailty</a:t>
          </a:r>
          <a:endParaRPr lang="en-GB"/>
        </a:p>
      </dgm:t>
    </dgm:pt>
    <dgm:pt modelId="{46213ED4-64C3-4776-8EF1-CA957AC9B097}" type="parTrans" cxnId="{8B44E35E-AC5B-41F1-8424-7DC9C7754284}">
      <dgm:prSet/>
      <dgm:spPr/>
      <dgm:t>
        <a:bodyPr/>
        <a:lstStyle/>
        <a:p>
          <a:endParaRPr lang="en-GB"/>
        </a:p>
      </dgm:t>
    </dgm:pt>
    <dgm:pt modelId="{64A2D663-5B18-4241-9386-D8CE60E3C451}" type="sibTrans" cxnId="{8B44E35E-AC5B-41F1-8424-7DC9C7754284}">
      <dgm:prSet/>
      <dgm:spPr/>
      <dgm:t>
        <a:bodyPr/>
        <a:lstStyle/>
        <a:p>
          <a:endParaRPr lang="en-GB"/>
        </a:p>
      </dgm:t>
    </dgm:pt>
    <dgm:pt modelId="{59280C52-1397-450C-81BA-B552C53D43A2}">
      <dgm:prSet phldrT="[Text]"/>
      <dgm:spPr>
        <a:solidFill>
          <a:srgbClr val="37A6DE"/>
        </a:solidFill>
      </dgm:spPr>
      <dgm:t>
        <a:bodyPr/>
        <a:lstStyle/>
        <a:p>
          <a:r>
            <a:rPr lang="en-GB">
              <a:solidFill>
                <a:schemeClr val="bg1"/>
              </a:solidFill>
              <a:latin typeface="Montserrat Medium" panose="00000600000000000000" pitchFamily="2" charset="0"/>
            </a:rPr>
            <a:t>69% said that the Joint Forward Plan is relevant to them</a:t>
          </a:r>
          <a:endParaRPr lang="en-GB"/>
        </a:p>
      </dgm:t>
    </dgm:pt>
    <dgm:pt modelId="{AF0AD1B2-10C8-4DB9-93A9-3F49D53B44FD}" type="parTrans" cxnId="{5BC704CD-AB71-417C-A178-1E243C1D5C67}">
      <dgm:prSet/>
      <dgm:spPr/>
      <dgm:t>
        <a:bodyPr/>
        <a:lstStyle/>
        <a:p>
          <a:endParaRPr lang="en-GB"/>
        </a:p>
      </dgm:t>
    </dgm:pt>
    <dgm:pt modelId="{B5C47164-0EF8-43EE-88A1-661C502367A9}" type="sibTrans" cxnId="{5BC704CD-AB71-417C-A178-1E243C1D5C67}">
      <dgm:prSet/>
      <dgm:spPr/>
      <dgm:t>
        <a:bodyPr/>
        <a:lstStyle/>
        <a:p>
          <a:endParaRPr lang="en-GB"/>
        </a:p>
      </dgm:t>
    </dgm:pt>
    <dgm:pt modelId="{F581696F-37A2-421F-B213-E49A369C3BBA}">
      <dgm:prSet phldrT="[Text]"/>
      <dgm:spPr>
        <a:solidFill>
          <a:srgbClr val="931C80"/>
        </a:solidFill>
      </dgm:spPr>
      <dgm:t>
        <a:bodyPr/>
        <a:lstStyle/>
        <a:p>
          <a:r>
            <a:rPr lang="en-GB">
              <a:solidFill>
                <a:schemeClr val="bg1"/>
              </a:solidFill>
              <a:latin typeface="Montserrat Medium" panose="00000600000000000000" pitchFamily="2" charset="0"/>
            </a:rPr>
            <a:t>56% felt that the Joint Forward Plan is aligned to their aims/aims of their organisation</a:t>
          </a:r>
          <a:endParaRPr lang="en-GB"/>
        </a:p>
      </dgm:t>
    </dgm:pt>
    <dgm:pt modelId="{A39B2227-7475-43FB-8949-C0F4DB99925C}" type="parTrans" cxnId="{D8556910-CB09-4840-9CD3-8BF5A52D0E83}">
      <dgm:prSet/>
      <dgm:spPr/>
      <dgm:t>
        <a:bodyPr/>
        <a:lstStyle/>
        <a:p>
          <a:endParaRPr lang="en-GB"/>
        </a:p>
      </dgm:t>
    </dgm:pt>
    <dgm:pt modelId="{0F8D665A-6DE1-4ACB-BEF0-E65F7AB6C083}" type="sibTrans" cxnId="{D8556910-CB09-4840-9CD3-8BF5A52D0E83}">
      <dgm:prSet/>
      <dgm:spPr/>
      <dgm:t>
        <a:bodyPr/>
        <a:lstStyle/>
        <a:p>
          <a:endParaRPr lang="en-GB"/>
        </a:p>
      </dgm:t>
    </dgm:pt>
    <dgm:pt modelId="{5E321E7E-9DC2-4A38-8444-8033A73164CF}">
      <dgm:prSet phldrT="[Text]"/>
      <dgm:spPr>
        <a:solidFill>
          <a:srgbClr val="D40C52"/>
        </a:solidFill>
      </dgm:spPr>
      <dgm:t>
        <a:bodyPr/>
        <a:lstStyle/>
        <a:p>
          <a:r>
            <a:rPr lang="en-GB">
              <a:solidFill>
                <a:srgbClr val="FFFFFF"/>
              </a:solidFill>
              <a:latin typeface="Montserrat Medium"/>
              <a:ea typeface="Montserrat Medium"/>
              <a:cs typeface="Montserrat Medium"/>
              <a:sym typeface="Montserrat Medium"/>
            </a:rPr>
            <a:t>The importance of joined up working, communication and coordination within the whole system</a:t>
          </a:r>
          <a:endParaRPr lang="en-GB"/>
        </a:p>
      </dgm:t>
    </dgm:pt>
    <dgm:pt modelId="{1B9D6559-5900-4194-A46C-012FC79F40F8}" type="parTrans" cxnId="{F4AE181D-E27B-4885-85DC-D91D2EAC9BE3}">
      <dgm:prSet/>
      <dgm:spPr/>
      <dgm:t>
        <a:bodyPr/>
        <a:lstStyle/>
        <a:p>
          <a:endParaRPr lang="en-GB"/>
        </a:p>
      </dgm:t>
    </dgm:pt>
    <dgm:pt modelId="{7AA4EBCA-05A5-40E8-96CB-E0678CE8A45D}" type="sibTrans" cxnId="{F4AE181D-E27B-4885-85DC-D91D2EAC9BE3}">
      <dgm:prSet/>
      <dgm:spPr/>
      <dgm:t>
        <a:bodyPr/>
        <a:lstStyle/>
        <a:p>
          <a:endParaRPr lang="en-GB"/>
        </a:p>
      </dgm:t>
    </dgm:pt>
    <dgm:pt modelId="{560DBF49-3DCA-46BD-9081-146F71075E84}" type="pres">
      <dgm:prSet presAssocID="{55D539F3-A27F-415A-822D-2972FF8614E0}" presName="diagram" presStyleCnt="0">
        <dgm:presLayoutVars>
          <dgm:dir/>
          <dgm:resizeHandles val="exact"/>
        </dgm:presLayoutVars>
      </dgm:prSet>
      <dgm:spPr/>
    </dgm:pt>
    <dgm:pt modelId="{DF70AB41-876E-4E33-BBD7-A542ABEE4558}" type="pres">
      <dgm:prSet presAssocID="{E889CD7C-31FA-4584-B82C-819A834BBD46}" presName="node" presStyleLbl="node1" presStyleIdx="0" presStyleCnt="4">
        <dgm:presLayoutVars>
          <dgm:bulletEnabled val="1"/>
        </dgm:presLayoutVars>
      </dgm:prSet>
      <dgm:spPr/>
    </dgm:pt>
    <dgm:pt modelId="{84F9F565-CA3C-4E86-ABDE-01ABB4EBA494}" type="pres">
      <dgm:prSet presAssocID="{64A2D663-5B18-4241-9386-D8CE60E3C451}" presName="sibTrans" presStyleCnt="0"/>
      <dgm:spPr/>
    </dgm:pt>
    <dgm:pt modelId="{1EBEEC47-D838-4667-AF41-C72EB5F08F4D}" type="pres">
      <dgm:prSet presAssocID="{59280C52-1397-450C-81BA-B552C53D43A2}" presName="node" presStyleLbl="node1" presStyleIdx="1" presStyleCnt="4">
        <dgm:presLayoutVars>
          <dgm:bulletEnabled val="1"/>
        </dgm:presLayoutVars>
      </dgm:prSet>
      <dgm:spPr/>
    </dgm:pt>
    <dgm:pt modelId="{3315718C-B0AA-4E48-A32F-FBF10B3E19ED}" type="pres">
      <dgm:prSet presAssocID="{B5C47164-0EF8-43EE-88A1-661C502367A9}" presName="sibTrans" presStyleCnt="0"/>
      <dgm:spPr/>
    </dgm:pt>
    <dgm:pt modelId="{BB26B42F-07D3-4F1F-B753-DDE555BAAE4C}" type="pres">
      <dgm:prSet presAssocID="{F581696F-37A2-421F-B213-E49A369C3BBA}" presName="node" presStyleLbl="node1" presStyleIdx="2" presStyleCnt="4">
        <dgm:presLayoutVars>
          <dgm:bulletEnabled val="1"/>
        </dgm:presLayoutVars>
      </dgm:prSet>
      <dgm:spPr/>
    </dgm:pt>
    <dgm:pt modelId="{31085737-2AC4-4067-A92E-9576F2FC3522}" type="pres">
      <dgm:prSet presAssocID="{0F8D665A-6DE1-4ACB-BEF0-E65F7AB6C083}" presName="sibTrans" presStyleCnt="0"/>
      <dgm:spPr/>
    </dgm:pt>
    <dgm:pt modelId="{A3BEAF70-66C2-4A94-931F-EBBFCD77A70E}" type="pres">
      <dgm:prSet presAssocID="{5E321E7E-9DC2-4A38-8444-8033A73164CF}" presName="node" presStyleLbl="node1" presStyleIdx="3" presStyleCnt="4">
        <dgm:presLayoutVars>
          <dgm:bulletEnabled val="1"/>
        </dgm:presLayoutVars>
      </dgm:prSet>
      <dgm:spPr/>
    </dgm:pt>
  </dgm:ptLst>
  <dgm:cxnLst>
    <dgm:cxn modelId="{6B474607-07C5-4B29-B9CC-DB4997B07787}" type="presOf" srcId="{E889CD7C-31FA-4584-B82C-819A834BBD46}" destId="{DF70AB41-876E-4E33-BBD7-A542ABEE4558}" srcOrd="0" destOrd="0" presId="urn:microsoft.com/office/officeart/2005/8/layout/default"/>
    <dgm:cxn modelId="{D8556910-CB09-4840-9CD3-8BF5A52D0E83}" srcId="{55D539F3-A27F-415A-822D-2972FF8614E0}" destId="{F581696F-37A2-421F-B213-E49A369C3BBA}" srcOrd="2" destOrd="0" parTransId="{A39B2227-7475-43FB-8949-C0F4DB99925C}" sibTransId="{0F8D665A-6DE1-4ACB-BEF0-E65F7AB6C083}"/>
    <dgm:cxn modelId="{F4AE181D-E27B-4885-85DC-D91D2EAC9BE3}" srcId="{55D539F3-A27F-415A-822D-2972FF8614E0}" destId="{5E321E7E-9DC2-4A38-8444-8033A73164CF}" srcOrd="3" destOrd="0" parTransId="{1B9D6559-5900-4194-A46C-012FC79F40F8}" sibTransId="{7AA4EBCA-05A5-40E8-96CB-E0678CE8A45D}"/>
    <dgm:cxn modelId="{47706F32-B9A4-428C-BE18-E7EE9284EC49}" type="presOf" srcId="{5E321E7E-9DC2-4A38-8444-8033A73164CF}" destId="{A3BEAF70-66C2-4A94-931F-EBBFCD77A70E}" srcOrd="0" destOrd="0" presId="urn:microsoft.com/office/officeart/2005/8/layout/default"/>
    <dgm:cxn modelId="{6EC0955D-3665-4D9B-80EC-8FE673271121}" type="presOf" srcId="{F581696F-37A2-421F-B213-E49A369C3BBA}" destId="{BB26B42F-07D3-4F1F-B753-DDE555BAAE4C}" srcOrd="0" destOrd="0" presId="urn:microsoft.com/office/officeart/2005/8/layout/default"/>
    <dgm:cxn modelId="{8B44E35E-AC5B-41F1-8424-7DC9C7754284}" srcId="{55D539F3-A27F-415A-822D-2972FF8614E0}" destId="{E889CD7C-31FA-4584-B82C-819A834BBD46}" srcOrd="0" destOrd="0" parTransId="{46213ED4-64C3-4776-8EF1-CA957AC9B097}" sibTransId="{64A2D663-5B18-4241-9386-D8CE60E3C451}"/>
    <dgm:cxn modelId="{003679BD-DBBC-4F1C-AA66-B473FDB51CAB}" type="presOf" srcId="{59280C52-1397-450C-81BA-B552C53D43A2}" destId="{1EBEEC47-D838-4667-AF41-C72EB5F08F4D}" srcOrd="0" destOrd="0" presId="urn:microsoft.com/office/officeart/2005/8/layout/default"/>
    <dgm:cxn modelId="{5BC704CD-AB71-417C-A178-1E243C1D5C67}" srcId="{55D539F3-A27F-415A-822D-2972FF8614E0}" destId="{59280C52-1397-450C-81BA-B552C53D43A2}" srcOrd="1" destOrd="0" parTransId="{AF0AD1B2-10C8-4DB9-93A9-3F49D53B44FD}" sibTransId="{B5C47164-0EF8-43EE-88A1-661C502367A9}"/>
    <dgm:cxn modelId="{E3038DD5-2AC0-4CDB-A74A-6C365ACF8A0A}" type="presOf" srcId="{55D539F3-A27F-415A-822D-2972FF8614E0}" destId="{560DBF49-3DCA-46BD-9081-146F71075E84}" srcOrd="0" destOrd="0" presId="urn:microsoft.com/office/officeart/2005/8/layout/default"/>
    <dgm:cxn modelId="{D104BF66-0521-4F98-BB5A-E2B52ECE2DE2}" type="presParOf" srcId="{560DBF49-3DCA-46BD-9081-146F71075E84}" destId="{DF70AB41-876E-4E33-BBD7-A542ABEE4558}" srcOrd="0" destOrd="0" presId="urn:microsoft.com/office/officeart/2005/8/layout/default"/>
    <dgm:cxn modelId="{C9D0B7F4-BE02-4BDC-880C-92B91424F94C}" type="presParOf" srcId="{560DBF49-3DCA-46BD-9081-146F71075E84}" destId="{84F9F565-CA3C-4E86-ABDE-01ABB4EBA494}" srcOrd="1" destOrd="0" presId="urn:microsoft.com/office/officeart/2005/8/layout/default"/>
    <dgm:cxn modelId="{D6FABD32-9FB7-4F70-B528-0DE36F8BAAC4}" type="presParOf" srcId="{560DBF49-3DCA-46BD-9081-146F71075E84}" destId="{1EBEEC47-D838-4667-AF41-C72EB5F08F4D}" srcOrd="2" destOrd="0" presId="urn:microsoft.com/office/officeart/2005/8/layout/default"/>
    <dgm:cxn modelId="{545C2D8B-F853-4678-BEA0-D5B80EAEDDFA}" type="presParOf" srcId="{560DBF49-3DCA-46BD-9081-146F71075E84}" destId="{3315718C-B0AA-4E48-A32F-FBF10B3E19ED}" srcOrd="3" destOrd="0" presId="urn:microsoft.com/office/officeart/2005/8/layout/default"/>
    <dgm:cxn modelId="{7699D4C4-7038-4AA8-B114-A62233A7780B}" type="presParOf" srcId="{560DBF49-3DCA-46BD-9081-146F71075E84}" destId="{BB26B42F-07D3-4F1F-B753-DDE555BAAE4C}" srcOrd="4" destOrd="0" presId="urn:microsoft.com/office/officeart/2005/8/layout/default"/>
    <dgm:cxn modelId="{C5BA2AD3-400A-4D5E-8628-C78D4469D1FF}" type="presParOf" srcId="{560DBF49-3DCA-46BD-9081-146F71075E84}" destId="{31085737-2AC4-4067-A92E-9576F2FC3522}" srcOrd="5" destOrd="0" presId="urn:microsoft.com/office/officeart/2005/8/layout/default"/>
    <dgm:cxn modelId="{F7279B41-D05C-4FD3-BF3D-E7A19CD3355B}" type="presParOf" srcId="{560DBF49-3DCA-46BD-9081-146F71075E84}" destId="{A3BEAF70-66C2-4A94-931F-EBBFCD77A70E}"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9E151C-B831-4874-A669-70662C3441A2}"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D0BE9DD5-A1A3-4F74-8861-79A10C74C304}">
      <dgm:prSet phldrT="[Text]"/>
      <dgm:spPr>
        <a:solidFill>
          <a:srgbClr val="2D2E83"/>
        </a:solidFill>
      </dgm:spPr>
      <dgm:t>
        <a:bodyPr/>
        <a:lstStyle/>
        <a:p>
          <a:r>
            <a:rPr lang="en-GB" b="1" dirty="0"/>
            <a:t>Collaborative, joined up working</a:t>
          </a:r>
          <a:endParaRPr lang="en-GB" dirty="0"/>
        </a:p>
      </dgm:t>
    </dgm:pt>
    <dgm:pt modelId="{476CC66A-C88B-4297-A34C-740E2ED9E872}" type="parTrans" cxnId="{C6700D1F-655B-41E5-B5B4-E3DF58BD2AD5}">
      <dgm:prSet/>
      <dgm:spPr/>
      <dgm:t>
        <a:bodyPr/>
        <a:lstStyle/>
        <a:p>
          <a:endParaRPr lang="en-GB"/>
        </a:p>
      </dgm:t>
    </dgm:pt>
    <dgm:pt modelId="{75F4F66D-8BB1-43B3-8EDB-400B5E3B7695}" type="sibTrans" cxnId="{C6700D1F-655B-41E5-B5B4-E3DF58BD2AD5}">
      <dgm:prSet/>
      <dgm:spPr/>
      <dgm:t>
        <a:bodyPr/>
        <a:lstStyle/>
        <a:p>
          <a:endParaRPr lang="en-GB"/>
        </a:p>
      </dgm:t>
    </dgm:pt>
    <dgm:pt modelId="{75B96FE2-89E3-42C6-9711-3FBE01DA2B2A}">
      <dgm:prSet phldrT="[Text]"/>
      <dgm:spPr>
        <a:solidFill>
          <a:srgbClr val="37A6DE"/>
        </a:solidFill>
      </dgm:spPr>
      <dgm:t>
        <a:bodyPr/>
        <a:lstStyle/>
        <a:p>
          <a:r>
            <a:rPr lang="en-GB" b="1" dirty="0"/>
            <a:t>Incorporation of wider NHS staff</a:t>
          </a:r>
          <a:endParaRPr lang="en-GB" dirty="0"/>
        </a:p>
      </dgm:t>
    </dgm:pt>
    <dgm:pt modelId="{E6246F22-DABC-43CC-83CE-401461173DC3}" type="parTrans" cxnId="{BE7ECE83-DD65-4F58-8410-067E689E6C4B}">
      <dgm:prSet/>
      <dgm:spPr/>
      <dgm:t>
        <a:bodyPr/>
        <a:lstStyle/>
        <a:p>
          <a:endParaRPr lang="en-GB"/>
        </a:p>
      </dgm:t>
    </dgm:pt>
    <dgm:pt modelId="{63F29914-DB0A-4A3F-9762-D0711B026AE0}" type="sibTrans" cxnId="{BE7ECE83-DD65-4F58-8410-067E689E6C4B}">
      <dgm:prSet/>
      <dgm:spPr/>
      <dgm:t>
        <a:bodyPr/>
        <a:lstStyle/>
        <a:p>
          <a:endParaRPr lang="en-GB"/>
        </a:p>
      </dgm:t>
    </dgm:pt>
    <dgm:pt modelId="{8873CC7D-4107-4AFA-AF29-2F9B04B01C85}">
      <dgm:prSet phldrT="[Text]"/>
      <dgm:spPr>
        <a:solidFill>
          <a:srgbClr val="931C80"/>
        </a:solidFill>
      </dgm:spPr>
      <dgm:t>
        <a:bodyPr/>
        <a:lstStyle/>
        <a:p>
          <a:r>
            <a:rPr lang="en-GB" b="1" dirty="0">
              <a:latin typeface="Calibri Light" panose="020F0302020204030204"/>
            </a:rPr>
            <a:t>Technology</a:t>
          </a:r>
          <a:endParaRPr lang="en-GB" dirty="0"/>
        </a:p>
      </dgm:t>
    </dgm:pt>
    <dgm:pt modelId="{1A175402-0674-40F4-A61F-544BFB135C58}" type="parTrans" cxnId="{1ED45591-5990-46FD-B680-A359140C5405}">
      <dgm:prSet/>
      <dgm:spPr/>
      <dgm:t>
        <a:bodyPr/>
        <a:lstStyle/>
        <a:p>
          <a:endParaRPr lang="en-GB"/>
        </a:p>
      </dgm:t>
    </dgm:pt>
    <dgm:pt modelId="{0E3455E1-06BF-41DF-A798-D07FF6CB3FE7}" type="sibTrans" cxnId="{1ED45591-5990-46FD-B680-A359140C5405}">
      <dgm:prSet/>
      <dgm:spPr/>
      <dgm:t>
        <a:bodyPr/>
        <a:lstStyle/>
        <a:p>
          <a:endParaRPr lang="en-GB"/>
        </a:p>
      </dgm:t>
    </dgm:pt>
    <dgm:pt modelId="{8AB55D6D-B902-4D26-94FB-D01788297489}">
      <dgm:prSet phldrT="[Text]"/>
      <dgm:spPr>
        <a:solidFill>
          <a:srgbClr val="D40C52"/>
        </a:solidFill>
      </dgm:spPr>
      <dgm:t>
        <a:bodyPr/>
        <a:lstStyle/>
        <a:p>
          <a:r>
            <a:rPr lang="en-GB" b="1" dirty="0"/>
            <a:t>Wider determinants of health</a:t>
          </a:r>
          <a:endParaRPr lang="en-GB" dirty="0"/>
        </a:p>
      </dgm:t>
    </dgm:pt>
    <dgm:pt modelId="{6F689EBE-AC71-40FD-A402-4D353E36A927}" type="parTrans" cxnId="{B6922C30-2924-4D9E-90B5-3B9B522B9662}">
      <dgm:prSet/>
      <dgm:spPr/>
      <dgm:t>
        <a:bodyPr/>
        <a:lstStyle/>
        <a:p>
          <a:endParaRPr lang="en-GB"/>
        </a:p>
      </dgm:t>
    </dgm:pt>
    <dgm:pt modelId="{261B069E-9F20-41AA-ACC7-AFCBE7283D99}" type="sibTrans" cxnId="{B6922C30-2924-4D9E-90B5-3B9B522B9662}">
      <dgm:prSet/>
      <dgm:spPr/>
      <dgm:t>
        <a:bodyPr/>
        <a:lstStyle/>
        <a:p>
          <a:endParaRPr lang="en-GB"/>
        </a:p>
      </dgm:t>
    </dgm:pt>
    <dgm:pt modelId="{9042AA0D-36B3-41EA-A545-BC7304F8461D}">
      <dgm:prSet phldrT="[Text]"/>
      <dgm:spPr>
        <a:solidFill>
          <a:srgbClr val="39A935"/>
        </a:solidFill>
      </dgm:spPr>
      <dgm:t>
        <a:bodyPr/>
        <a:lstStyle/>
        <a:p>
          <a:r>
            <a:rPr lang="en-GB" b="1" dirty="0"/>
            <a:t>Examples of services working well/innovatively</a:t>
          </a:r>
          <a:endParaRPr lang="en-GB" dirty="0"/>
        </a:p>
      </dgm:t>
    </dgm:pt>
    <dgm:pt modelId="{677716AD-D27E-44B2-AB12-416A9D03262F}" type="parTrans" cxnId="{696F4A24-F2FC-49F9-A94C-939CBB065F16}">
      <dgm:prSet/>
      <dgm:spPr/>
      <dgm:t>
        <a:bodyPr/>
        <a:lstStyle/>
        <a:p>
          <a:endParaRPr lang="en-GB"/>
        </a:p>
      </dgm:t>
    </dgm:pt>
    <dgm:pt modelId="{767B4918-5053-4918-8028-AA7DA140D456}" type="sibTrans" cxnId="{696F4A24-F2FC-49F9-A94C-939CBB065F16}">
      <dgm:prSet/>
      <dgm:spPr/>
      <dgm:t>
        <a:bodyPr/>
        <a:lstStyle/>
        <a:p>
          <a:endParaRPr lang="en-GB"/>
        </a:p>
      </dgm:t>
    </dgm:pt>
    <dgm:pt modelId="{8D67520D-E004-47B9-911F-8D389E501BEA}" type="pres">
      <dgm:prSet presAssocID="{DE9E151C-B831-4874-A669-70662C3441A2}" presName="cycle" presStyleCnt="0">
        <dgm:presLayoutVars>
          <dgm:dir/>
          <dgm:resizeHandles val="exact"/>
        </dgm:presLayoutVars>
      </dgm:prSet>
      <dgm:spPr/>
    </dgm:pt>
    <dgm:pt modelId="{3B5420C6-AC82-4975-82D4-7D4CFBC61BFC}" type="pres">
      <dgm:prSet presAssocID="{D0BE9DD5-A1A3-4F74-8861-79A10C74C304}" presName="node" presStyleLbl="node1" presStyleIdx="0" presStyleCnt="5">
        <dgm:presLayoutVars>
          <dgm:bulletEnabled val="1"/>
        </dgm:presLayoutVars>
      </dgm:prSet>
      <dgm:spPr/>
    </dgm:pt>
    <dgm:pt modelId="{324FC121-E1EA-48D8-A037-B49000564970}" type="pres">
      <dgm:prSet presAssocID="{D0BE9DD5-A1A3-4F74-8861-79A10C74C304}" presName="spNode" presStyleCnt="0"/>
      <dgm:spPr/>
    </dgm:pt>
    <dgm:pt modelId="{BFD140C3-203C-4250-A544-5B62BF9E3146}" type="pres">
      <dgm:prSet presAssocID="{75F4F66D-8BB1-43B3-8EDB-400B5E3B7695}" presName="sibTrans" presStyleLbl="sibTrans1D1" presStyleIdx="0" presStyleCnt="5"/>
      <dgm:spPr/>
    </dgm:pt>
    <dgm:pt modelId="{2B0801AE-42EC-44B7-9527-94F7869A71B5}" type="pres">
      <dgm:prSet presAssocID="{75B96FE2-89E3-42C6-9711-3FBE01DA2B2A}" presName="node" presStyleLbl="node1" presStyleIdx="1" presStyleCnt="5">
        <dgm:presLayoutVars>
          <dgm:bulletEnabled val="1"/>
        </dgm:presLayoutVars>
      </dgm:prSet>
      <dgm:spPr/>
    </dgm:pt>
    <dgm:pt modelId="{227652B2-D88F-4954-911E-A6EC716CC571}" type="pres">
      <dgm:prSet presAssocID="{75B96FE2-89E3-42C6-9711-3FBE01DA2B2A}" presName="spNode" presStyleCnt="0"/>
      <dgm:spPr/>
    </dgm:pt>
    <dgm:pt modelId="{96443A77-D649-4952-903E-3E3FA6F70698}" type="pres">
      <dgm:prSet presAssocID="{63F29914-DB0A-4A3F-9762-D0711B026AE0}" presName="sibTrans" presStyleLbl="sibTrans1D1" presStyleIdx="1" presStyleCnt="5"/>
      <dgm:spPr/>
    </dgm:pt>
    <dgm:pt modelId="{9CEFC180-2E06-474C-92A6-EFC4CD8B4E4D}" type="pres">
      <dgm:prSet presAssocID="{8873CC7D-4107-4AFA-AF29-2F9B04B01C85}" presName="node" presStyleLbl="node1" presStyleIdx="2" presStyleCnt="5">
        <dgm:presLayoutVars>
          <dgm:bulletEnabled val="1"/>
        </dgm:presLayoutVars>
      </dgm:prSet>
      <dgm:spPr/>
    </dgm:pt>
    <dgm:pt modelId="{AF271E2C-5115-4806-B81B-B4FD1851FCFC}" type="pres">
      <dgm:prSet presAssocID="{8873CC7D-4107-4AFA-AF29-2F9B04B01C85}" presName="spNode" presStyleCnt="0"/>
      <dgm:spPr/>
    </dgm:pt>
    <dgm:pt modelId="{8012E2F1-0D20-46DB-8E26-7D305503553C}" type="pres">
      <dgm:prSet presAssocID="{0E3455E1-06BF-41DF-A798-D07FF6CB3FE7}" presName="sibTrans" presStyleLbl="sibTrans1D1" presStyleIdx="2" presStyleCnt="5"/>
      <dgm:spPr/>
    </dgm:pt>
    <dgm:pt modelId="{BD24FEF1-20EB-496D-AF77-60B01752AA16}" type="pres">
      <dgm:prSet presAssocID="{8AB55D6D-B902-4D26-94FB-D01788297489}" presName="node" presStyleLbl="node1" presStyleIdx="3" presStyleCnt="5">
        <dgm:presLayoutVars>
          <dgm:bulletEnabled val="1"/>
        </dgm:presLayoutVars>
      </dgm:prSet>
      <dgm:spPr/>
    </dgm:pt>
    <dgm:pt modelId="{C6A7652C-0A0C-4D16-BFDC-B6979AD6D26A}" type="pres">
      <dgm:prSet presAssocID="{8AB55D6D-B902-4D26-94FB-D01788297489}" presName="spNode" presStyleCnt="0"/>
      <dgm:spPr/>
    </dgm:pt>
    <dgm:pt modelId="{27B0B19B-0E11-40C7-A537-697BE7A19990}" type="pres">
      <dgm:prSet presAssocID="{261B069E-9F20-41AA-ACC7-AFCBE7283D99}" presName="sibTrans" presStyleLbl="sibTrans1D1" presStyleIdx="3" presStyleCnt="5"/>
      <dgm:spPr/>
    </dgm:pt>
    <dgm:pt modelId="{CCD28190-1E75-4527-8446-834E68ED37C0}" type="pres">
      <dgm:prSet presAssocID="{9042AA0D-36B3-41EA-A545-BC7304F8461D}" presName="node" presStyleLbl="node1" presStyleIdx="4" presStyleCnt="5">
        <dgm:presLayoutVars>
          <dgm:bulletEnabled val="1"/>
        </dgm:presLayoutVars>
      </dgm:prSet>
      <dgm:spPr/>
    </dgm:pt>
    <dgm:pt modelId="{3CFBBD9C-B451-4ACC-B98E-F97EE593AC27}" type="pres">
      <dgm:prSet presAssocID="{9042AA0D-36B3-41EA-A545-BC7304F8461D}" presName="spNode" presStyleCnt="0"/>
      <dgm:spPr/>
    </dgm:pt>
    <dgm:pt modelId="{2AFA75CE-7EE1-4915-BD36-CD513020C26F}" type="pres">
      <dgm:prSet presAssocID="{767B4918-5053-4918-8028-AA7DA140D456}" presName="sibTrans" presStyleLbl="sibTrans1D1" presStyleIdx="4" presStyleCnt="5"/>
      <dgm:spPr/>
    </dgm:pt>
  </dgm:ptLst>
  <dgm:cxnLst>
    <dgm:cxn modelId="{2E3CF215-1FE3-42D2-A8D3-543FE1BAB12D}" type="presOf" srcId="{75B96FE2-89E3-42C6-9711-3FBE01DA2B2A}" destId="{2B0801AE-42EC-44B7-9527-94F7869A71B5}" srcOrd="0" destOrd="0" presId="urn:microsoft.com/office/officeart/2005/8/layout/cycle6"/>
    <dgm:cxn modelId="{C6700D1F-655B-41E5-B5B4-E3DF58BD2AD5}" srcId="{DE9E151C-B831-4874-A669-70662C3441A2}" destId="{D0BE9DD5-A1A3-4F74-8861-79A10C74C304}" srcOrd="0" destOrd="0" parTransId="{476CC66A-C88B-4297-A34C-740E2ED9E872}" sibTransId="{75F4F66D-8BB1-43B3-8EDB-400B5E3B7695}"/>
    <dgm:cxn modelId="{33F5221F-1D12-475E-9864-04C2C7A84468}" type="presOf" srcId="{9042AA0D-36B3-41EA-A545-BC7304F8461D}" destId="{CCD28190-1E75-4527-8446-834E68ED37C0}" srcOrd="0" destOrd="0" presId="urn:microsoft.com/office/officeart/2005/8/layout/cycle6"/>
    <dgm:cxn modelId="{696F4A24-F2FC-49F9-A94C-939CBB065F16}" srcId="{DE9E151C-B831-4874-A669-70662C3441A2}" destId="{9042AA0D-36B3-41EA-A545-BC7304F8461D}" srcOrd="4" destOrd="0" parTransId="{677716AD-D27E-44B2-AB12-416A9D03262F}" sibTransId="{767B4918-5053-4918-8028-AA7DA140D456}"/>
    <dgm:cxn modelId="{B6922C30-2924-4D9E-90B5-3B9B522B9662}" srcId="{DE9E151C-B831-4874-A669-70662C3441A2}" destId="{8AB55D6D-B902-4D26-94FB-D01788297489}" srcOrd="3" destOrd="0" parTransId="{6F689EBE-AC71-40FD-A402-4D353E36A927}" sibTransId="{261B069E-9F20-41AA-ACC7-AFCBE7283D99}"/>
    <dgm:cxn modelId="{2607ED36-56C6-4B83-9CEF-41B2CAAC26F1}" type="presOf" srcId="{63F29914-DB0A-4A3F-9762-D0711B026AE0}" destId="{96443A77-D649-4952-903E-3E3FA6F70698}" srcOrd="0" destOrd="0" presId="urn:microsoft.com/office/officeart/2005/8/layout/cycle6"/>
    <dgm:cxn modelId="{B5A10738-811C-4014-B002-4F5087360FF2}" type="presOf" srcId="{8AB55D6D-B902-4D26-94FB-D01788297489}" destId="{BD24FEF1-20EB-496D-AF77-60B01752AA16}" srcOrd="0" destOrd="0" presId="urn:microsoft.com/office/officeart/2005/8/layout/cycle6"/>
    <dgm:cxn modelId="{6BAA543B-AB57-4115-91C9-080A70FD4736}" type="presOf" srcId="{767B4918-5053-4918-8028-AA7DA140D456}" destId="{2AFA75CE-7EE1-4915-BD36-CD513020C26F}" srcOrd="0" destOrd="0" presId="urn:microsoft.com/office/officeart/2005/8/layout/cycle6"/>
    <dgm:cxn modelId="{CCF36B71-222E-48F0-B06D-F6E17D455D86}" type="presOf" srcId="{DE9E151C-B831-4874-A669-70662C3441A2}" destId="{8D67520D-E004-47B9-911F-8D389E501BEA}" srcOrd="0" destOrd="0" presId="urn:microsoft.com/office/officeart/2005/8/layout/cycle6"/>
    <dgm:cxn modelId="{BE7ECE83-DD65-4F58-8410-067E689E6C4B}" srcId="{DE9E151C-B831-4874-A669-70662C3441A2}" destId="{75B96FE2-89E3-42C6-9711-3FBE01DA2B2A}" srcOrd="1" destOrd="0" parTransId="{E6246F22-DABC-43CC-83CE-401461173DC3}" sibTransId="{63F29914-DB0A-4A3F-9762-D0711B026AE0}"/>
    <dgm:cxn modelId="{EF5DB685-AEB3-41B4-B987-3A81CBE4EEB9}" type="presOf" srcId="{75F4F66D-8BB1-43B3-8EDB-400B5E3B7695}" destId="{BFD140C3-203C-4250-A544-5B62BF9E3146}" srcOrd="0" destOrd="0" presId="urn:microsoft.com/office/officeart/2005/8/layout/cycle6"/>
    <dgm:cxn modelId="{1ED45591-5990-46FD-B680-A359140C5405}" srcId="{DE9E151C-B831-4874-A669-70662C3441A2}" destId="{8873CC7D-4107-4AFA-AF29-2F9B04B01C85}" srcOrd="2" destOrd="0" parTransId="{1A175402-0674-40F4-A61F-544BFB135C58}" sibTransId="{0E3455E1-06BF-41DF-A798-D07FF6CB3FE7}"/>
    <dgm:cxn modelId="{701E6F9D-68B5-4CBC-99CF-C5BB0D0D5AFA}" type="presOf" srcId="{0E3455E1-06BF-41DF-A798-D07FF6CB3FE7}" destId="{8012E2F1-0D20-46DB-8E26-7D305503553C}" srcOrd="0" destOrd="0" presId="urn:microsoft.com/office/officeart/2005/8/layout/cycle6"/>
    <dgm:cxn modelId="{73EA62A3-71DA-4C7A-ACD4-A26FE2EBFABA}" type="presOf" srcId="{D0BE9DD5-A1A3-4F74-8861-79A10C74C304}" destId="{3B5420C6-AC82-4975-82D4-7D4CFBC61BFC}" srcOrd="0" destOrd="0" presId="urn:microsoft.com/office/officeart/2005/8/layout/cycle6"/>
    <dgm:cxn modelId="{0AE8F3BC-D84E-447A-AA8F-8DB362780308}" type="presOf" srcId="{8873CC7D-4107-4AFA-AF29-2F9B04B01C85}" destId="{9CEFC180-2E06-474C-92A6-EFC4CD8B4E4D}" srcOrd="0" destOrd="0" presId="urn:microsoft.com/office/officeart/2005/8/layout/cycle6"/>
    <dgm:cxn modelId="{E842AFD7-ED60-484D-8D84-2CB6547EC216}" type="presOf" srcId="{261B069E-9F20-41AA-ACC7-AFCBE7283D99}" destId="{27B0B19B-0E11-40C7-A537-697BE7A19990}" srcOrd="0" destOrd="0" presId="urn:microsoft.com/office/officeart/2005/8/layout/cycle6"/>
    <dgm:cxn modelId="{A8382ED1-0CF0-45BB-AE3B-B0D9F3E747E8}" type="presParOf" srcId="{8D67520D-E004-47B9-911F-8D389E501BEA}" destId="{3B5420C6-AC82-4975-82D4-7D4CFBC61BFC}" srcOrd="0" destOrd="0" presId="urn:microsoft.com/office/officeart/2005/8/layout/cycle6"/>
    <dgm:cxn modelId="{6B679579-0A8F-4012-A09D-A604B5436245}" type="presParOf" srcId="{8D67520D-E004-47B9-911F-8D389E501BEA}" destId="{324FC121-E1EA-48D8-A037-B49000564970}" srcOrd="1" destOrd="0" presId="urn:microsoft.com/office/officeart/2005/8/layout/cycle6"/>
    <dgm:cxn modelId="{A9D61F2D-4FFE-40A9-AA36-1E3ECF572484}" type="presParOf" srcId="{8D67520D-E004-47B9-911F-8D389E501BEA}" destId="{BFD140C3-203C-4250-A544-5B62BF9E3146}" srcOrd="2" destOrd="0" presId="urn:microsoft.com/office/officeart/2005/8/layout/cycle6"/>
    <dgm:cxn modelId="{4EACAA05-59FF-4F2A-9285-7090E3B4C1DE}" type="presParOf" srcId="{8D67520D-E004-47B9-911F-8D389E501BEA}" destId="{2B0801AE-42EC-44B7-9527-94F7869A71B5}" srcOrd="3" destOrd="0" presId="urn:microsoft.com/office/officeart/2005/8/layout/cycle6"/>
    <dgm:cxn modelId="{4B58B97A-0C7A-4308-930A-5DC7B7DD63F7}" type="presParOf" srcId="{8D67520D-E004-47B9-911F-8D389E501BEA}" destId="{227652B2-D88F-4954-911E-A6EC716CC571}" srcOrd="4" destOrd="0" presId="urn:microsoft.com/office/officeart/2005/8/layout/cycle6"/>
    <dgm:cxn modelId="{73CB7EC2-C019-42E0-A851-FC0943FED336}" type="presParOf" srcId="{8D67520D-E004-47B9-911F-8D389E501BEA}" destId="{96443A77-D649-4952-903E-3E3FA6F70698}" srcOrd="5" destOrd="0" presId="urn:microsoft.com/office/officeart/2005/8/layout/cycle6"/>
    <dgm:cxn modelId="{DBE60964-215E-43A9-81BD-C2F3813C202A}" type="presParOf" srcId="{8D67520D-E004-47B9-911F-8D389E501BEA}" destId="{9CEFC180-2E06-474C-92A6-EFC4CD8B4E4D}" srcOrd="6" destOrd="0" presId="urn:microsoft.com/office/officeart/2005/8/layout/cycle6"/>
    <dgm:cxn modelId="{71DA5ADE-1FE4-42C1-8B82-9256947D7FBB}" type="presParOf" srcId="{8D67520D-E004-47B9-911F-8D389E501BEA}" destId="{AF271E2C-5115-4806-B81B-B4FD1851FCFC}" srcOrd="7" destOrd="0" presId="urn:microsoft.com/office/officeart/2005/8/layout/cycle6"/>
    <dgm:cxn modelId="{DC3C0041-7ABD-4AB9-9B86-26B8A6832C1C}" type="presParOf" srcId="{8D67520D-E004-47B9-911F-8D389E501BEA}" destId="{8012E2F1-0D20-46DB-8E26-7D305503553C}" srcOrd="8" destOrd="0" presId="urn:microsoft.com/office/officeart/2005/8/layout/cycle6"/>
    <dgm:cxn modelId="{951721D3-34E5-47FE-BD2B-2A82F797E95A}" type="presParOf" srcId="{8D67520D-E004-47B9-911F-8D389E501BEA}" destId="{BD24FEF1-20EB-496D-AF77-60B01752AA16}" srcOrd="9" destOrd="0" presId="urn:microsoft.com/office/officeart/2005/8/layout/cycle6"/>
    <dgm:cxn modelId="{208E101C-400E-4034-8631-8D5BD8C12FDA}" type="presParOf" srcId="{8D67520D-E004-47B9-911F-8D389E501BEA}" destId="{C6A7652C-0A0C-4D16-BFDC-B6979AD6D26A}" srcOrd="10" destOrd="0" presId="urn:microsoft.com/office/officeart/2005/8/layout/cycle6"/>
    <dgm:cxn modelId="{9FE70605-2D29-4BE2-9506-81EC65FE9EFC}" type="presParOf" srcId="{8D67520D-E004-47B9-911F-8D389E501BEA}" destId="{27B0B19B-0E11-40C7-A537-697BE7A19990}" srcOrd="11" destOrd="0" presId="urn:microsoft.com/office/officeart/2005/8/layout/cycle6"/>
    <dgm:cxn modelId="{07F0331F-EB5A-4C9F-8FC0-BD6C0FBAB591}" type="presParOf" srcId="{8D67520D-E004-47B9-911F-8D389E501BEA}" destId="{CCD28190-1E75-4527-8446-834E68ED37C0}" srcOrd="12" destOrd="0" presId="urn:microsoft.com/office/officeart/2005/8/layout/cycle6"/>
    <dgm:cxn modelId="{5980E048-7FDF-4D65-8969-125CDD34077B}" type="presParOf" srcId="{8D67520D-E004-47B9-911F-8D389E501BEA}" destId="{3CFBBD9C-B451-4ACC-B98E-F97EE593AC27}" srcOrd="13" destOrd="0" presId="urn:microsoft.com/office/officeart/2005/8/layout/cycle6"/>
    <dgm:cxn modelId="{3752A740-1BAA-4ADE-8E66-703BA822B06A}" type="presParOf" srcId="{8D67520D-E004-47B9-911F-8D389E501BEA}" destId="{2AFA75CE-7EE1-4915-BD36-CD513020C26F}"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F9EB4-9414-4614-AC77-24DE09ADB783}">
      <dsp:nvSpPr>
        <dsp:cNvPr id="0" name=""/>
        <dsp:cNvSpPr/>
      </dsp:nvSpPr>
      <dsp:spPr>
        <a:xfrm>
          <a:off x="1800628" y="1766"/>
          <a:ext cx="3946277" cy="23677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GB" sz="1400" b="1" u="none" kern="1200">
              <a:effectLst/>
              <a:latin typeface="Bahnschrift" panose="020B0502040204020203" pitchFamily="34" charset="0"/>
              <a:ea typeface="Calibri" panose="020F0502020204030204" pitchFamily="34" charset="0"/>
              <a:cs typeface="Times New Roman" panose="02020603050405020304" pitchFamily="18" charset="0"/>
            </a:rPr>
            <a:t>Person benefits</a:t>
          </a:r>
        </a:p>
        <a:p>
          <a:pPr marL="114300" lvl="1" indent="-114300" algn="l" defTabSz="622300">
            <a:lnSpc>
              <a:spcPct val="90000"/>
            </a:lnSpc>
            <a:spcBef>
              <a:spcPct val="0"/>
            </a:spcBef>
            <a:spcAft>
              <a:spcPct val="15000"/>
            </a:spcAft>
            <a:buChar char="•"/>
          </a:pPr>
          <a:r>
            <a:rPr lang="en-GB" sz="1400" kern="1200">
              <a:effectLst/>
              <a:latin typeface="Bahnschrift" panose="020B0502040204020203" pitchFamily="34" charset="0"/>
              <a:ea typeface="Calibri" panose="020F0502020204030204" pitchFamily="34" charset="0"/>
              <a:cs typeface="Times New Roman" panose="02020603050405020304" pitchFamily="18" charset="0"/>
            </a:rPr>
            <a:t>Information at hand and in the right place</a:t>
          </a:r>
        </a:p>
        <a:p>
          <a:pPr marL="114300" lvl="1" indent="-114300" algn="l" defTabSz="622300">
            <a:lnSpc>
              <a:spcPct val="90000"/>
            </a:lnSpc>
            <a:spcBef>
              <a:spcPct val="0"/>
            </a:spcBef>
            <a:spcAft>
              <a:spcPct val="15000"/>
            </a:spcAft>
            <a:buChar char="•"/>
          </a:pPr>
          <a:r>
            <a:rPr lang="en-GB" sz="1400" kern="1200">
              <a:effectLst/>
              <a:latin typeface="Bahnschrift" panose="020B0502040204020203" pitchFamily="34" charset="0"/>
              <a:ea typeface="Calibri" panose="020F0502020204030204" pitchFamily="34" charset="0"/>
              <a:cs typeface="Times New Roman" panose="02020603050405020304" pitchFamily="18" charset="0"/>
            </a:rPr>
            <a:t>Person not having to repeat information</a:t>
          </a:r>
        </a:p>
        <a:p>
          <a:pPr marL="114300" lvl="1" indent="-114300" algn="l" defTabSz="622300">
            <a:lnSpc>
              <a:spcPct val="90000"/>
            </a:lnSpc>
            <a:spcBef>
              <a:spcPct val="0"/>
            </a:spcBef>
            <a:spcAft>
              <a:spcPct val="15000"/>
            </a:spcAft>
            <a:buChar char="•"/>
          </a:pPr>
          <a:r>
            <a:rPr lang="en-GB" sz="1400" kern="1200">
              <a:latin typeface="Bahnschrift" panose="020B0502040204020203" pitchFamily="34" charset="0"/>
              <a:ea typeface="Calibri" panose="020F0502020204030204" pitchFamily="34" charset="0"/>
              <a:cs typeface="Times New Roman" panose="02020603050405020304" pitchFamily="18" charset="0"/>
            </a:rPr>
            <a:t>F</a:t>
          </a:r>
          <a:r>
            <a:rPr lang="en-GB" sz="1400" kern="1200">
              <a:effectLst/>
              <a:latin typeface="Bahnschrift" panose="020B0502040204020203" pitchFamily="34" charset="0"/>
              <a:ea typeface="Calibri" panose="020F0502020204030204" pitchFamily="34" charset="0"/>
              <a:cs typeface="Times New Roman" panose="02020603050405020304" pitchFamily="18" charset="0"/>
            </a:rPr>
            <a:t>eeling ‘in control’</a:t>
          </a:r>
        </a:p>
        <a:p>
          <a:pPr marL="114300" lvl="1" indent="-114300" algn="l" defTabSz="622300">
            <a:lnSpc>
              <a:spcPct val="90000"/>
            </a:lnSpc>
            <a:spcBef>
              <a:spcPct val="0"/>
            </a:spcBef>
            <a:spcAft>
              <a:spcPct val="15000"/>
            </a:spcAft>
            <a:buChar char="•"/>
          </a:pPr>
          <a:r>
            <a:rPr lang="en-GB" sz="1400" kern="1200">
              <a:effectLst/>
              <a:latin typeface="Bahnschrift" panose="020B0502040204020203" pitchFamily="34" charset="0"/>
              <a:ea typeface="Calibri" panose="020F0502020204030204" pitchFamily="34" charset="0"/>
              <a:cs typeface="Times New Roman" panose="02020603050405020304" pitchFamily="18" charset="0"/>
            </a:rPr>
            <a:t>Person getting to the right place at the right time</a:t>
          </a:r>
        </a:p>
      </dsp:txBody>
      <dsp:txXfrm>
        <a:off x="1800628" y="1766"/>
        <a:ext cx="3946277" cy="2367766"/>
      </dsp:txXfrm>
    </dsp:sp>
    <dsp:sp modelId="{27BBE317-293C-4A42-8491-287347CE2BAF}">
      <dsp:nvSpPr>
        <dsp:cNvPr id="0" name=""/>
        <dsp:cNvSpPr/>
      </dsp:nvSpPr>
      <dsp:spPr>
        <a:xfrm>
          <a:off x="6141533" y="1766"/>
          <a:ext cx="3753896" cy="2367766"/>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622300">
            <a:lnSpc>
              <a:spcPct val="90000"/>
            </a:lnSpc>
            <a:spcBef>
              <a:spcPct val="0"/>
            </a:spcBef>
            <a:spcAft>
              <a:spcPct val="35000"/>
            </a:spcAft>
            <a:buNone/>
          </a:pPr>
          <a:r>
            <a:rPr lang="en-GB" sz="1400" b="1" u="none" kern="1200">
              <a:effectLst/>
              <a:latin typeface="Bahnschrift" panose="020B0502040204020203" pitchFamily="34" charset="0"/>
              <a:ea typeface="Calibri" panose="020F0502020204030204" pitchFamily="34" charset="0"/>
              <a:cs typeface="Times New Roman" panose="02020603050405020304" pitchFamily="18" charset="0"/>
            </a:rPr>
            <a:t>Workforce benefits &amp; impact </a:t>
          </a:r>
        </a:p>
        <a:p>
          <a:pPr marL="57150" lvl="1" indent="-57150" algn="l" defTabSz="488950">
            <a:lnSpc>
              <a:spcPct val="90000"/>
            </a:lnSpc>
            <a:spcBef>
              <a:spcPct val="0"/>
            </a:spcBef>
            <a:spcAft>
              <a:spcPct val="15000"/>
            </a:spcAft>
            <a:buChar char="•"/>
          </a:pPr>
          <a:r>
            <a:rPr lang="en-GB" sz="1100" kern="12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rPr>
            <a:t>What are we stopping doing / is quicker? E.g. easier to find information</a:t>
          </a:r>
        </a:p>
        <a:p>
          <a:pPr marL="57150" lvl="1" indent="-57150" algn="l" defTabSz="488950">
            <a:lnSpc>
              <a:spcPct val="90000"/>
            </a:lnSpc>
            <a:spcBef>
              <a:spcPct val="0"/>
            </a:spcBef>
            <a:spcAft>
              <a:spcPct val="15000"/>
            </a:spcAft>
            <a:buChar char="•"/>
          </a:pPr>
          <a:r>
            <a:rPr lang="en-GB" sz="1100" kern="12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rPr>
            <a:t>What is being done with time saved – e.g. increasing quality of assessments, time reinvested in listening to patients</a:t>
          </a:r>
        </a:p>
        <a:p>
          <a:pPr marL="57150" lvl="1" indent="-57150" algn="l" defTabSz="488950">
            <a:lnSpc>
              <a:spcPct val="90000"/>
            </a:lnSpc>
            <a:spcBef>
              <a:spcPct val="0"/>
            </a:spcBef>
            <a:spcAft>
              <a:spcPct val="15000"/>
            </a:spcAft>
            <a:buChar char="•"/>
          </a:pPr>
          <a:r>
            <a:rPr lang="en-GB" sz="1100" kern="12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rPr>
            <a:t>Impact on clinical decision making and quality of care</a:t>
          </a:r>
        </a:p>
        <a:p>
          <a:pPr marL="57150" lvl="1" indent="-57150" algn="l" defTabSz="488950">
            <a:lnSpc>
              <a:spcPct val="90000"/>
            </a:lnSpc>
            <a:spcBef>
              <a:spcPct val="0"/>
            </a:spcBef>
            <a:spcAft>
              <a:spcPct val="15000"/>
            </a:spcAft>
            <a:buChar char="•"/>
          </a:pPr>
          <a:r>
            <a:rPr lang="en-US" sz="1100" kern="1200">
              <a:solidFill>
                <a:schemeClr val="bg1"/>
              </a:solidFill>
              <a:latin typeface="Bahnschrift" panose="020B0502040204020203" pitchFamily="34" charset="0"/>
            </a:rPr>
            <a:t>Simple to use</a:t>
          </a:r>
          <a:endParaRPr lang="en-GB" sz="1100" kern="12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a:p>
          <a:pPr marL="57150" lvl="1" indent="-57150" algn="l" defTabSz="488950">
            <a:lnSpc>
              <a:spcPct val="90000"/>
            </a:lnSpc>
            <a:spcBef>
              <a:spcPct val="0"/>
            </a:spcBef>
            <a:spcAft>
              <a:spcPct val="15000"/>
            </a:spcAft>
            <a:buChar char="•"/>
          </a:pPr>
          <a:r>
            <a:rPr lang="en-US" sz="1100" kern="1200">
              <a:solidFill>
                <a:schemeClr val="bg1"/>
              </a:solidFill>
              <a:latin typeface="Bahnschrift" panose="020B0502040204020203" pitchFamily="34" charset="0"/>
            </a:rPr>
            <a:t>Low cost</a:t>
          </a:r>
        </a:p>
        <a:p>
          <a:pPr marL="57150" lvl="1" indent="-57150" algn="l" defTabSz="488950">
            <a:lnSpc>
              <a:spcPct val="90000"/>
            </a:lnSpc>
            <a:spcBef>
              <a:spcPct val="0"/>
            </a:spcBef>
            <a:spcAft>
              <a:spcPct val="15000"/>
            </a:spcAft>
            <a:buChar char="•"/>
          </a:pPr>
          <a:r>
            <a:rPr lang="en-US" sz="1100" kern="1200">
              <a:solidFill>
                <a:schemeClr val="bg1"/>
              </a:solidFill>
              <a:latin typeface="Bahnschrift" panose="020B0502040204020203" pitchFamily="34" charset="0"/>
            </a:rPr>
            <a:t>Accessible</a:t>
          </a:r>
        </a:p>
        <a:p>
          <a:pPr marL="57150" lvl="1" indent="-57150" algn="l" defTabSz="488950">
            <a:lnSpc>
              <a:spcPct val="90000"/>
            </a:lnSpc>
            <a:spcBef>
              <a:spcPct val="0"/>
            </a:spcBef>
            <a:spcAft>
              <a:spcPct val="15000"/>
            </a:spcAft>
            <a:buChar char="•"/>
          </a:pPr>
          <a:r>
            <a:rPr lang="en-US" sz="1100" kern="1200">
              <a:solidFill>
                <a:schemeClr val="bg1"/>
              </a:solidFill>
              <a:latin typeface="Bahnschrift" panose="020B0502040204020203" pitchFamily="34" charset="0"/>
            </a:rPr>
            <a:t>Information in one place</a:t>
          </a:r>
          <a:endParaRPr lang="en-GB" sz="1100" kern="1200">
            <a:solidFill>
              <a:schemeClr val="bg1"/>
            </a:solidFill>
            <a:latin typeface="Bahnschrift" panose="020B0502040204020203" pitchFamily="34" charset="0"/>
          </a:endParaRPr>
        </a:p>
        <a:p>
          <a:pPr marL="57150" lvl="1" indent="-57150" algn="l" defTabSz="488950">
            <a:lnSpc>
              <a:spcPct val="90000"/>
            </a:lnSpc>
            <a:spcBef>
              <a:spcPct val="0"/>
            </a:spcBef>
            <a:spcAft>
              <a:spcPct val="15000"/>
            </a:spcAft>
            <a:buChar char="•"/>
          </a:pPr>
          <a:r>
            <a:rPr lang="en-GB" sz="1100" kern="1200">
              <a:solidFill>
                <a:schemeClr val="bg1"/>
              </a:solidFill>
              <a:effectLst/>
              <a:latin typeface="Bahnschrift" panose="020B0502040204020203" pitchFamily="34" charset="0"/>
              <a:ea typeface="Calibri" panose="020F0502020204030204" pitchFamily="34" charset="0"/>
              <a:cs typeface="Times New Roman" panose="02020603050405020304" pitchFamily="18" charset="0"/>
            </a:rPr>
            <a:t>Improved job satisfaction (reduced frustration at looking for contact details)</a:t>
          </a:r>
        </a:p>
      </dsp:txBody>
      <dsp:txXfrm>
        <a:off x="6141533" y="1766"/>
        <a:ext cx="3753896" cy="2367766"/>
      </dsp:txXfrm>
    </dsp:sp>
    <dsp:sp modelId="{5DB7FA9D-D061-4123-A1A9-EDD133DACC5D}">
      <dsp:nvSpPr>
        <dsp:cNvPr id="0" name=""/>
        <dsp:cNvSpPr/>
      </dsp:nvSpPr>
      <dsp:spPr>
        <a:xfrm>
          <a:off x="1704437" y="2764160"/>
          <a:ext cx="3946277" cy="2367766"/>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GB" sz="1400" b="1" u="none" kern="1200">
              <a:effectLst/>
              <a:latin typeface="Bahnschrift" panose="020B0502040204020203" pitchFamily="34" charset="0"/>
              <a:ea typeface="Calibri" panose="020F0502020204030204" pitchFamily="34" charset="0"/>
              <a:cs typeface="Times New Roman" panose="02020603050405020304" pitchFamily="18" charset="0"/>
            </a:rPr>
            <a:t>Organisation benefits </a:t>
          </a:r>
        </a:p>
        <a:p>
          <a:pPr marL="114300" lvl="1" indent="-114300" algn="l" defTabSz="622300">
            <a:lnSpc>
              <a:spcPct val="90000"/>
            </a:lnSpc>
            <a:spcBef>
              <a:spcPct val="0"/>
            </a:spcBef>
            <a:spcAft>
              <a:spcPct val="15000"/>
            </a:spcAft>
            <a:buChar char="•"/>
          </a:pPr>
          <a:r>
            <a:rPr lang="en-GB" sz="1400" kern="1200">
              <a:effectLst/>
              <a:latin typeface="Bahnschrift" panose="020B0502040204020203" pitchFamily="34" charset="0"/>
              <a:ea typeface="Calibri" panose="020F0502020204030204" pitchFamily="34" charset="0"/>
              <a:cs typeface="Times New Roman" panose="02020603050405020304" pitchFamily="18" charset="0"/>
            </a:rPr>
            <a:t>Collaborative working and building trust</a:t>
          </a:r>
        </a:p>
        <a:p>
          <a:pPr marL="114300" lvl="1" indent="-114300" algn="l" defTabSz="622300">
            <a:lnSpc>
              <a:spcPct val="90000"/>
            </a:lnSpc>
            <a:spcBef>
              <a:spcPct val="0"/>
            </a:spcBef>
            <a:spcAft>
              <a:spcPct val="15000"/>
            </a:spcAft>
            <a:buChar char="•"/>
          </a:pPr>
          <a:r>
            <a:rPr lang="en-GB" sz="1400" kern="1200">
              <a:effectLst/>
              <a:latin typeface="Bahnschrift" panose="020B0502040204020203" pitchFamily="34" charset="0"/>
              <a:ea typeface="Calibri" panose="020F0502020204030204" pitchFamily="34" charset="0"/>
              <a:cs typeface="Times New Roman" panose="02020603050405020304" pitchFamily="18" charset="0"/>
            </a:rPr>
            <a:t>Improved communication across services</a:t>
          </a:r>
        </a:p>
        <a:p>
          <a:pPr marL="114300" lvl="1" indent="-114300" algn="l" defTabSz="622300">
            <a:lnSpc>
              <a:spcPct val="90000"/>
            </a:lnSpc>
            <a:spcBef>
              <a:spcPct val="0"/>
            </a:spcBef>
            <a:spcAft>
              <a:spcPct val="15000"/>
            </a:spcAft>
            <a:buChar char="•"/>
          </a:pPr>
          <a:r>
            <a:rPr lang="en-GB" sz="1400" kern="1200">
              <a:effectLst/>
              <a:latin typeface="Bahnschrift" panose="020B0502040204020203" pitchFamily="34" charset="0"/>
              <a:ea typeface="Calibri" panose="020F0502020204030204" pitchFamily="34" charset="0"/>
              <a:cs typeface="Times New Roman" panose="02020603050405020304" pitchFamily="18" charset="0"/>
            </a:rPr>
            <a:t>Creating capacity to work differently</a:t>
          </a:r>
        </a:p>
        <a:p>
          <a:pPr marL="114300" lvl="1" indent="-114300" algn="l" defTabSz="622300">
            <a:lnSpc>
              <a:spcPct val="90000"/>
            </a:lnSpc>
            <a:spcBef>
              <a:spcPct val="0"/>
            </a:spcBef>
            <a:spcAft>
              <a:spcPct val="15000"/>
            </a:spcAft>
            <a:buChar char="•"/>
          </a:pPr>
          <a:r>
            <a:rPr lang="en-US" sz="1400" kern="1200">
              <a:latin typeface="Bahnschrift" panose="020B0502040204020203" pitchFamily="34" charset="0"/>
            </a:rPr>
            <a:t>Uniform across all services</a:t>
          </a:r>
          <a:endParaRPr lang="en-GB" sz="1400" kern="1200">
            <a:effectLst/>
            <a:latin typeface="Bahnschrift" panose="020B0502040204020203" pitchFamily="34" charset="0"/>
            <a:ea typeface="Calibri" panose="020F0502020204030204" pitchFamily="34" charset="0"/>
            <a:cs typeface="Times New Roman" panose="02020603050405020304" pitchFamily="18" charset="0"/>
          </a:endParaRPr>
        </a:p>
      </dsp:txBody>
      <dsp:txXfrm>
        <a:off x="1704437" y="2764160"/>
        <a:ext cx="3946277" cy="2367766"/>
      </dsp:txXfrm>
    </dsp:sp>
    <dsp:sp modelId="{8E65EF1A-2369-4717-9840-5B3BCB44900A}">
      <dsp:nvSpPr>
        <dsp:cNvPr id="0" name=""/>
        <dsp:cNvSpPr/>
      </dsp:nvSpPr>
      <dsp:spPr>
        <a:xfrm>
          <a:off x="6045342" y="2764160"/>
          <a:ext cx="3946277" cy="236776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GB" sz="1400" b="1" u="none" kern="1200">
              <a:effectLst/>
              <a:latin typeface="Bahnschrift" panose="020B0502040204020203" pitchFamily="34" charset="0"/>
              <a:ea typeface="Calibri" panose="020F0502020204030204" pitchFamily="34" charset="0"/>
              <a:cs typeface="Times New Roman" panose="02020603050405020304" pitchFamily="18" charset="0"/>
            </a:rPr>
            <a:t>System benefits</a:t>
          </a:r>
        </a:p>
        <a:p>
          <a:pPr marL="114300" lvl="1" indent="-114300" algn="l" defTabSz="622300">
            <a:lnSpc>
              <a:spcPct val="90000"/>
            </a:lnSpc>
            <a:spcBef>
              <a:spcPct val="0"/>
            </a:spcBef>
            <a:spcAft>
              <a:spcPct val="15000"/>
            </a:spcAft>
            <a:buChar char="•"/>
          </a:pPr>
          <a:r>
            <a:rPr lang="en-GB" sz="1400" kern="1200">
              <a:effectLst/>
              <a:latin typeface="Bahnschrift" panose="020B0502040204020203" pitchFamily="34" charset="0"/>
              <a:ea typeface="Calibri" panose="020F0502020204030204" pitchFamily="34" charset="0"/>
              <a:cs typeface="Times New Roman" panose="02020603050405020304" pitchFamily="18" charset="0"/>
            </a:rPr>
            <a:t>Improved collaboration across social care, health and voluntary services – utilisation of support services</a:t>
          </a:r>
        </a:p>
        <a:p>
          <a:pPr marL="114300" lvl="1" indent="-114300" algn="l" defTabSz="622300">
            <a:lnSpc>
              <a:spcPct val="90000"/>
            </a:lnSpc>
            <a:spcBef>
              <a:spcPct val="0"/>
            </a:spcBef>
            <a:spcAft>
              <a:spcPct val="15000"/>
            </a:spcAft>
            <a:buChar char="•"/>
          </a:pPr>
          <a:r>
            <a:rPr lang="en-GB" sz="1400" kern="1200">
              <a:effectLst/>
              <a:latin typeface="Bahnschrift" panose="020B0502040204020203" pitchFamily="34" charset="0"/>
              <a:ea typeface="Calibri" panose="020F0502020204030204" pitchFamily="34" charset="0"/>
              <a:cs typeface="Times New Roman" panose="02020603050405020304" pitchFamily="18" charset="0"/>
            </a:rPr>
            <a:t>Ability to rollout wider for system wide uptake?</a:t>
          </a:r>
        </a:p>
      </dsp:txBody>
      <dsp:txXfrm>
        <a:off x="6045342" y="2764160"/>
        <a:ext cx="3946277" cy="2367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0AB41-876E-4E33-BBD7-A542ABEE4558}">
      <dsp:nvSpPr>
        <dsp:cNvPr id="0" name=""/>
        <dsp:cNvSpPr/>
      </dsp:nvSpPr>
      <dsp:spPr>
        <a:xfrm>
          <a:off x="367896" y="1081"/>
          <a:ext cx="3855801" cy="2313480"/>
        </a:xfrm>
        <a:prstGeom prst="rect">
          <a:avLst/>
        </a:prstGeom>
        <a:solidFill>
          <a:srgbClr val="2D2E8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bg1"/>
              </a:solidFill>
              <a:latin typeface="Montserrat Medium" panose="00000600000000000000" pitchFamily="2" charset="0"/>
            </a:rPr>
            <a:t>Continued support for the principles, especially prevention and proactive management of long term conditions and frailty</a:t>
          </a:r>
          <a:endParaRPr lang="en-GB" sz="2300" kern="1200"/>
        </a:p>
      </dsp:txBody>
      <dsp:txXfrm>
        <a:off x="367896" y="1081"/>
        <a:ext cx="3855801" cy="2313480"/>
      </dsp:txXfrm>
    </dsp:sp>
    <dsp:sp modelId="{1EBEEC47-D838-4667-AF41-C72EB5F08F4D}">
      <dsp:nvSpPr>
        <dsp:cNvPr id="0" name=""/>
        <dsp:cNvSpPr/>
      </dsp:nvSpPr>
      <dsp:spPr>
        <a:xfrm>
          <a:off x="4609278" y="1081"/>
          <a:ext cx="3855801" cy="2313480"/>
        </a:xfrm>
        <a:prstGeom prst="rect">
          <a:avLst/>
        </a:prstGeom>
        <a:solidFill>
          <a:srgbClr val="37A6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bg1"/>
              </a:solidFill>
              <a:latin typeface="Montserrat Medium" panose="00000600000000000000" pitchFamily="2" charset="0"/>
            </a:rPr>
            <a:t>69% said that the Joint Forward Plan is relevant to them</a:t>
          </a:r>
          <a:endParaRPr lang="en-GB" sz="2300" kern="1200"/>
        </a:p>
      </dsp:txBody>
      <dsp:txXfrm>
        <a:off x="4609278" y="1081"/>
        <a:ext cx="3855801" cy="2313480"/>
      </dsp:txXfrm>
    </dsp:sp>
    <dsp:sp modelId="{BB26B42F-07D3-4F1F-B753-DDE555BAAE4C}">
      <dsp:nvSpPr>
        <dsp:cNvPr id="0" name=""/>
        <dsp:cNvSpPr/>
      </dsp:nvSpPr>
      <dsp:spPr>
        <a:xfrm>
          <a:off x="367896" y="2700142"/>
          <a:ext cx="3855801" cy="2313480"/>
        </a:xfrm>
        <a:prstGeom prst="rect">
          <a:avLst/>
        </a:prstGeom>
        <a:solidFill>
          <a:srgbClr val="931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bg1"/>
              </a:solidFill>
              <a:latin typeface="Montserrat Medium" panose="00000600000000000000" pitchFamily="2" charset="0"/>
            </a:rPr>
            <a:t>56% felt that the Joint Forward Plan is aligned to their aims/aims of their organisation</a:t>
          </a:r>
          <a:endParaRPr lang="en-GB" sz="2300" kern="1200"/>
        </a:p>
      </dsp:txBody>
      <dsp:txXfrm>
        <a:off x="367896" y="2700142"/>
        <a:ext cx="3855801" cy="2313480"/>
      </dsp:txXfrm>
    </dsp:sp>
    <dsp:sp modelId="{A3BEAF70-66C2-4A94-931F-EBBFCD77A70E}">
      <dsp:nvSpPr>
        <dsp:cNvPr id="0" name=""/>
        <dsp:cNvSpPr/>
      </dsp:nvSpPr>
      <dsp:spPr>
        <a:xfrm>
          <a:off x="4609278" y="2700142"/>
          <a:ext cx="3855801" cy="2313480"/>
        </a:xfrm>
        <a:prstGeom prst="rect">
          <a:avLst/>
        </a:prstGeom>
        <a:solidFill>
          <a:srgbClr val="D40C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solidFill>
                <a:srgbClr val="FFFFFF"/>
              </a:solidFill>
              <a:latin typeface="Montserrat Medium"/>
              <a:ea typeface="Montserrat Medium"/>
              <a:cs typeface="Montserrat Medium"/>
              <a:sym typeface="Montserrat Medium"/>
            </a:rPr>
            <a:t>The importance of joined up working, communication and coordination within the whole system</a:t>
          </a:r>
          <a:endParaRPr lang="en-GB" sz="2300" kern="1200"/>
        </a:p>
      </dsp:txBody>
      <dsp:txXfrm>
        <a:off x="4609278" y="2700142"/>
        <a:ext cx="3855801" cy="2313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420C6-AC82-4975-82D4-7D4CFBC61BFC}">
      <dsp:nvSpPr>
        <dsp:cNvPr id="0" name=""/>
        <dsp:cNvSpPr/>
      </dsp:nvSpPr>
      <dsp:spPr>
        <a:xfrm>
          <a:off x="5870966" y="2162"/>
          <a:ext cx="1813579" cy="1178826"/>
        </a:xfrm>
        <a:prstGeom prst="roundRect">
          <a:avLst/>
        </a:prstGeom>
        <a:solidFill>
          <a:srgbClr val="2D2E8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t>Collaborative, joined up working</a:t>
          </a:r>
          <a:endParaRPr lang="en-GB" sz="1700" kern="1200" dirty="0"/>
        </a:p>
      </dsp:txBody>
      <dsp:txXfrm>
        <a:off x="5928512" y="59708"/>
        <a:ext cx="1698487" cy="1063734"/>
      </dsp:txXfrm>
    </dsp:sp>
    <dsp:sp modelId="{BFD140C3-203C-4250-A544-5B62BF9E3146}">
      <dsp:nvSpPr>
        <dsp:cNvPr id="0" name=""/>
        <dsp:cNvSpPr/>
      </dsp:nvSpPr>
      <dsp:spPr>
        <a:xfrm>
          <a:off x="4420280" y="591575"/>
          <a:ext cx="4714951" cy="4714951"/>
        </a:xfrm>
        <a:custGeom>
          <a:avLst/>
          <a:gdLst/>
          <a:ahLst/>
          <a:cxnLst/>
          <a:rect l="0" t="0" r="0" b="0"/>
          <a:pathLst>
            <a:path>
              <a:moveTo>
                <a:pt x="3276752" y="186618"/>
              </a:moveTo>
              <a:arcTo wR="2357475" hR="2357475" stAng="17577051" swAng="19638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0801AE-42EC-44B7-9527-94F7869A71B5}">
      <dsp:nvSpPr>
        <dsp:cNvPr id="0" name=""/>
        <dsp:cNvSpPr/>
      </dsp:nvSpPr>
      <dsp:spPr>
        <a:xfrm>
          <a:off x="8113058" y="1631138"/>
          <a:ext cx="1813579" cy="1178826"/>
        </a:xfrm>
        <a:prstGeom prst="roundRect">
          <a:avLst/>
        </a:prstGeom>
        <a:solidFill>
          <a:srgbClr val="37A6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t>Incorporation of wider NHS staff</a:t>
          </a:r>
          <a:endParaRPr lang="en-GB" sz="1700" kern="1200" dirty="0"/>
        </a:p>
      </dsp:txBody>
      <dsp:txXfrm>
        <a:off x="8170604" y="1688684"/>
        <a:ext cx="1698487" cy="1063734"/>
      </dsp:txXfrm>
    </dsp:sp>
    <dsp:sp modelId="{96443A77-D649-4952-903E-3E3FA6F70698}">
      <dsp:nvSpPr>
        <dsp:cNvPr id="0" name=""/>
        <dsp:cNvSpPr/>
      </dsp:nvSpPr>
      <dsp:spPr>
        <a:xfrm>
          <a:off x="4420280" y="591575"/>
          <a:ext cx="4714951" cy="4714951"/>
        </a:xfrm>
        <a:custGeom>
          <a:avLst/>
          <a:gdLst/>
          <a:ahLst/>
          <a:cxnLst/>
          <a:rect l="0" t="0" r="0" b="0"/>
          <a:pathLst>
            <a:path>
              <a:moveTo>
                <a:pt x="4711687" y="2233469"/>
              </a:moveTo>
              <a:arcTo wR="2357475" hR="2357475" stAng="21419087" swAng="219807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EFC180-2E06-474C-92A6-EFC4CD8B4E4D}">
      <dsp:nvSpPr>
        <dsp:cNvPr id="0" name=""/>
        <dsp:cNvSpPr/>
      </dsp:nvSpPr>
      <dsp:spPr>
        <a:xfrm>
          <a:off x="7256655" y="4266875"/>
          <a:ext cx="1813579" cy="1178826"/>
        </a:xfrm>
        <a:prstGeom prst="roundRect">
          <a:avLst/>
        </a:prstGeom>
        <a:solidFill>
          <a:srgbClr val="931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Calibri Light" panose="020F0302020204030204"/>
            </a:rPr>
            <a:t>Technology</a:t>
          </a:r>
          <a:endParaRPr lang="en-GB" sz="1700" kern="1200" dirty="0"/>
        </a:p>
      </dsp:txBody>
      <dsp:txXfrm>
        <a:off x="7314201" y="4324421"/>
        <a:ext cx="1698487" cy="1063734"/>
      </dsp:txXfrm>
    </dsp:sp>
    <dsp:sp modelId="{8012E2F1-0D20-46DB-8E26-7D305503553C}">
      <dsp:nvSpPr>
        <dsp:cNvPr id="0" name=""/>
        <dsp:cNvSpPr/>
      </dsp:nvSpPr>
      <dsp:spPr>
        <a:xfrm>
          <a:off x="4420280" y="591575"/>
          <a:ext cx="4714951" cy="4714951"/>
        </a:xfrm>
        <a:custGeom>
          <a:avLst/>
          <a:gdLst/>
          <a:ahLst/>
          <a:cxnLst/>
          <a:rect l="0" t="0" r="0" b="0"/>
          <a:pathLst>
            <a:path>
              <a:moveTo>
                <a:pt x="2826993" y="4667723"/>
              </a:moveTo>
              <a:arcTo wR="2357475" hR="2357475" stAng="4710725" swAng="13785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D24FEF1-20EB-496D-AF77-60B01752AA16}">
      <dsp:nvSpPr>
        <dsp:cNvPr id="0" name=""/>
        <dsp:cNvSpPr/>
      </dsp:nvSpPr>
      <dsp:spPr>
        <a:xfrm>
          <a:off x="4485277" y="4266875"/>
          <a:ext cx="1813579" cy="1178826"/>
        </a:xfrm>
        <a:prstGeom prst="roundRect">
          <a:avLst/>
        </a:prstGeom>
        <a:solidFill>
          <a:srgbClr val="D40C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t>Wider determinants of health</a:t>
          </a:r>
          <a:endParaRPr lang="en-GB" sz="1700" kern="1200" dirty="0"/>
        </a:p>
      </dsp:txBody>
      <dsp:txXfrm>
        <a:off x="4542823" y="4324421"/>
        <a:ext cx="1698487" cy="1063734"/>
      </dsp:txXfrm>
    </dsp:sp>
    <dsp:sp modelId="{27B0B19B-0E11-40C7-A537-697BE7A19990}">
      <dsp:nvSpPr>
        <dsp:cNvPr id="0" name=""/>
        <dsp:cNvSpPr/>
      </dsp:nvSpPr>
      <dsp:spPr>
        <a:xfrm>
          <a:off x="4420280" y="591575"/>
          <a:ext cx="4714951" cy="4714951"/>
        </a:xfrm>
        <a:custGeom>
          <a:avLst/>
          <a:gdLst/>
          <a:ahLst/>
          <a:cxnLst/>
          <a:rect l="0" t="0" r="0" b="0"/>
          <a:pathLst>
            <a:path>
              <a:moveTo>
                <a:pt x="394326" y="3662748"/>
              </a:moveTo>
              <a:arcTo wR="2357475" hR="2357475" stAng="8782833" swAng="219807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D28190-1E75-4527-8446-834E68ED37C0}">
      <dsp:nvSpPr>
        <dsp:cNvPr id="0" name=""/>
        <dsp:cNvSpPr/>
      </dsp:nvSpPr>
      <dsp:spPr>
        <a:xfrm>
          <a:off x="3628873" y="1631138"/>
          <a:ext cx="1813579" cy="1178826"/>
        </a:xfrm>
        <a:prstGeom prst="roundRect">
          <a:avLst/>
        </a:prstGeom>
        <a:solidFill>
          <a:srgbClr val="39A9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dirty="0"/>
            <a:t>Examples of services working well/innovatively</a:t>
          </a:r>
          <a:endParaRPr lang="en-GB" sz="1700" kern="1200" dirty="0"/>
        </a:p>
      </dsp:txBody>
      <dsp:txXfrm>
        <a:off x="3686419" y="1688684"/>
        <a:ext cx="1698487" cy="1063734"/>
      </dsp:txXfrm>
    </dsp:sp>
    <dsp:sp modelId="{2AFA75CE-7EE1-4915-BD36-CD513020C26F}">
      <dsp:nvSpPr>
        <dsp:cNvPr id="0" name=""/>
        <dsp:cNvSpPr/>
      </dsp:nvSpPr>
      <dsp:spPr>
        <a:xfrm>
          <a:off x="4420280" y="591575"/>
          <a:ext cx="4714951" cy="4714951"/>
        </a:xfrm>
        <a:custGeom>
          <a:avLst/>
          <a:gdLst/>
          <a:ahLst/>
          <a:cxnLst/>
          <a:rect l="0" t="0" r="0" b="0"/>
          <a:pathLst>
            <a:path>
              <a:moveTo>
                <a:pt x="410394" y="1028353"/>
              </a:moveTo>
              <a:arcTo wR="2357475" hR="2357475" stAng="12859100" swAng="19638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8176F-5ED0-45FB-8704-3013BE1C9D17}"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05E609-8422-4F80-A32E-A824E50C0647}" type="slidenum">
              <a:rPr lang="en-GB" smtClean="0"/>
              <a:t>‹#›</a:t>
            </a:fld>
            <a:endParaRPr lang="en-GB"/>
          </a:p>
        </p:txBody>
      </p:sp>
    </p:spTree>
    <p:extLst>
      <p:ext uri="{BB962C8B-B14F-4D97-AF65-F5344CB8AC3E}">
        <p14:creationId xmlns:p14="http://schemas.microsoft.com/office/powerpoint/2010/main" val="40186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F05E609-8422-4F80-A32E-A824E50C0647}" type="slidenum">
              <a:rPr lang="en-GB" smtClean="0"/>
              <a:t>1</a:t>
            </a:fld>
            <a:endParaRPr lang="en-GB"/>
          </a:p>
        </p:txBody>
      </p:sp>
    </p:spTree>
    <p:extLst>
      <p:ext uri="{BB962C8B-B14F-4D97-AF65-F5344CB8AC3E}">
        <p14:creationId xmlns:p14="http://schemas.microsoft.com/office/powerpoint/2010/main" val="251828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10</a:t>
            </a:fld>
            <a:endParaRPr lang="en-GB"/>
          </a:p>
        </p:txBody>
      </p:sp>
    </p:spTree>
    <p:extLst>
      <p:ext uri="{BB962C8B-B14F-4D97-AF65-F5344CB8AC3E}">
        <p14:creationId xmlns:p14="http://schemas.microsoft.com/office/powerpoint/2010/main" val="45154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11</a:t>
            </a:fld>
            <a:endParaRPr lang="en-GB"/>
          </a:p>
        </p:txBody>
      </p:sp>
    </p:spTree>
    <p:extLst>
      <p:ext uri="{BB962C8B-B14F-4D97-AF65-F5344CB8AC3E}">
        <p14:creationId xmlns:p14="http://schemas.microsoft.com/office/powerpoint/2010/main" val="2471292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12</a:t>
            </a:fld>
            <a:endParaRPr lang="en-GB"/>
          </a:p>
        </p:txBody>
      </p:sp>
    </p:spTree>
    <p:extLst>
      <p:ext uri="{BB962C8B-B14F-4D97-AF65-F5344CB8AC3E}">
        <p14:creationId xmlns:p14="http://schemas.microsoft.com/office/powerpoint/2010/main" val="1273316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13</a:t>
            </a:fld>
            <a:endParaRPr lang="en-GB"/>
          </a:p>
        </p:txBody>
      </p:sp>
    </p:spTree>
    <p:extLst>
      <p:ext uri="{BB962C8B-B14F-4D97-AF65-F5344CB8AC3E}">
        <p14:creationId xmlns:p14="http://schemas.microsoft.com/office/powerpoint/2010/main" val="4202166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14</a:t>
            </a:fld>
            <a:endParaRPr lang="en-GB"/>
          </a:p>
        </p:txBody>
      </p:sp>
    </p:spTree>
    <p:extLst>
      <p:ext uri="{BB962C8B-B14F-4D97-AF65-F5344CB8AC3E}">
        <p14:creationId xmlns:p14="http://schemas.microsoft.com/office/powerpoint/2010/main" val="2856150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15</a:t>
            </a:fld>
            <a:endParaRPr lang="en-GB"/>
          </a:p>
        </p:txBody>
      </p:sp>
    </p:spTree>
    <p:extLst>
      <p:ext uri="{BB962C8B-B14F-4D97-AF65-F5344CB8AC3E}">
        <p14:creationId xmlns:p14="http://schemas.microsoft.com/office/powerpoint/2010/main" val="370473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16</a:t>
            </a:fld>
            <a:endParaRPr lang="en-GB"/>
          </a:p>
        </p:txBody>
      </p:sp>
    </p:spTree>
    <p:extLst>
      <p:ext uri="{BB962C8B-B14F-4D97-AF65-F5344CB8AC3E}">
        <p14:creationId xmlns:p14="http://schemas.microsoft.com/office/powerpoint/2010/main" val="1764232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17</a:t>
            </a:fld>
            <a:endParaRPr lang="en-GB"/>
          </a:p>
        </p:txBody>
      </p:sp>
    </p:spTree>
    <p:extLst>
      <p:ext uri="{BB962C8B-B14F-4D97-AF65-F5344CB8AC3E}">
        <p14:creationId xmlns:p14="http://schemas.microsoft.com/office/powerpoint/2010/main" val="2239945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18</a:t>
            </a:fld>
            <a:endParaRPr lang="en-GB"/>
          </a:p>
        </p:txBody>
      </p:sp>
    </p:spTree>
    <p:extLst>
      <p:ext uri="{BB962C8B-B14F-4D97-AF65-F5344CB8AC3E}">
        <p14:creationId xmlns:p14="http://schemas.microsoft.com/office/powerpoint/2010/main" val="3135139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19</a:t>
            </a:fld>
            <a:endParaRPr lang="en-GB"/>
          </a:p>
        </p:txBody>
      </p:sp>
    </p:spTree>
    <p:extLst>
      <p:ext uri="{BB962C8B-B14F-4D97-AF65-F5344CB8AC3E}">
        <p14:creationId xmlns:p14="http://schemas.microsoft.com/office/powerpoint/2010/main" val="239815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2</a:t>
            </a:fld>
            <a:endParaRPr lang="en-GB"/>
          </a:p>
        </p:txBody>
      </p:sp>
    </p:spTree>
    <p:extLst>
      <p:ext uri="{BB962C8B-B14F-4D97-AF65-F5344CB8AC3E}">
        <p14:creationId xmlns:p14="http://schemas.microsoft.com/office/powerpoint/2010/main" val="3360105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20</a:t>
            </a:fld>
            <a:endParaRPr lang="en-GB"/>
          </a:p>
        </p:txBody>
      </p:sp>
    </p:spTree>
    <p:extLst>
      <p:ext uri="{BB962C8B-B14F-4D97-AF65-F5344CB8AC3E}">
        <p14:creationId xmlns:p14="http://schemas.microsoft.com/office/powerpoint/2010/main" val="1939055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21</a:t>
            </a:fld>
            <a:endParaRPr lang="en-GB"/>
          </a:p>
        </p:txBody>
      </p:sp>
    </p:spTree>
    <p:extLst>
      <p:ext uri="{BB962C8B-B14F-4D97-AF65-F5344CB8AC3E}">
        <p14:creationId xmlns:p14="http://schemas.microsoft.com/office/powerpoint/2010/main" val="750709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22</a:t>
            </a:fld>
            <a:endParaRPr lang="en-GB"/>
          </a:p>
        </p:txBody>
      </p:sp>
    </p:spTree>
    <p:extLst>
      <p:ext uri="{BB962C8B-B14F-4D97-AF65-F5344CB8AC3E}">
        <p14:creationId xmlns:p14="http://schemas.microsoft.com/office/powerpoint/2010/main" val="2621248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23</a:t>
            </a:fld>
            <a:endParaRPr lang="en-GB"/>
          </a:p>
        </p:txBody>
      </p:sp>
    </p:spTree>
    <p:extLst>
      <p:ext uri="{BB962C8B-B14F-4D97-AF65-F5344CB8AC3E}">
        <p14:creationId xmlns:p14="http://schemas.microsoft.com/office/powerpoint/2010/main" val="397413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24</a:t>
            </a:fld>
            <a:endParaRPr lang="en-GB"/>
          </a:p>
        </p:txBody>
      </p:sp>
    </p:spTree>
    <p:extLst>
      <p:ext uri="{BB962C8B-B14F-4D97-AF65-F5344CB8AC3E}">
        <p14:creationId xmlns:p14="http://schemas.microsoft.com/office/powerpoint/2010/main" val="3620916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25</a:t>
            </a:fld>
            <a:endParaRPr lang="en-GB"/>
          </a:p>
        </p:txBody>
      </p:sp>
    </p:spTree>
    <p:extLst>
      <p:ext uri="{BB962C8B-B14F-4D97-AF65-F5344CB8AC3E}">
        <p14:creationId xmlns:p14="http://schemas.microsoft.com/office/powerpoint/2010/main" val="4127329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26</a:t>
            </a:fld>
            <a:endParaRPr lang="en-GB"/>
          </a:p>
        </p:txBody>
      </p:sp>
    </p:spTree>
    <p:extLst>
      <p:ext uri="{BB962C8B-B14F-4D97-AF65-F5344CB8AC3E}">
        <p14:creationId xmlns:p14="http://schemas.microsoft.com/office/powerpoint/2010/main" val="2249844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27</a:t>
            </a:fld>
            <a:endParaRPr lang="en-GB"/>
          </a:p>
        </p:txBody>
      </p:sp>
    </p:spTree>
    <p:extLst>
      <p:ext uri="{BB962C8B-B14F-4D97-AF65-F5344CB8AC3E}">
        <p14:creationId xmlns:p14="http://schemas.microsoft.com/office/powerpoint/2010/main" val="3484660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28</a:t>
            </a:fld>
            <a:endParaRPr lang="en-GB"/>
          </a:p>
        </p:txBody>
      </p:sp>
    </p:spTree>
    <p:extLst>
      <p:ext uri="{BB962C8B-B14F-4D97-AF65-F5344CB8AC3E}">
        <p14:creationId xmlns:p14="http://schemas.microsoft.com/office/powerpoint/2010/main" val="2625394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7E3EC5-38D3-40AA-B553-48A2B08613EC}" type="slidenum">
              <a:rPr lang="en-GB" smtClean="0"/>
              <a:t>29</a:t>
            </a:fld>
            <a:endParaRPr lang="en-GB"/>
          </a:p>
        </p:txBody>
      </p:sp>
    </p:spTree>
    <p:extLst>
      <p:ext uri="{BB962C8B-B14F-4D97-AF65-F5344CB8AC3E}">
        <p14:creationId xmlns:p14="http://schemas.microsoft.com/office/powerpoint/2010/main" val="290970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3</a:t>
            </a:fld>
            <a:endParaRPr lang="en-GB"/>
          </a:p>
        </p:txBody>
      </p:sp>
    </p:spTree>
    <p:extLst>
      <p:ext uri="{BB962C8B-B14F-4D97-AF65-F5344CB8AC3E}">
        <p14:creationId xmlns:p14="http://schemas.microsoft.com/office/powerpoint/2010/main" val="541901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30</a:t>
            </a:fld>
            <a:endParaRPr lang="en-GB"/>
          </a:p>
        </p:txBody>
      </p:sp>
    </p:spTree>
    <p:extLst>
      <p:ext uri="{BB962C8B-B14F-4D97-AF65-F5344CB8AC3E}">
        <p14:creationId xmlns:p14="http://schemas.microsoft.com/office/powerpoint/2010/main" val="1176967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31</a:t>
            </a:fld>
            <a:endParaRPr lang="en-GB"/>
          </a:p>
        </p:txBody>
      </p:sp>
    </p:spTree>
    <p:extLst>
      <p:ext uri="{BB962C8B-B14F-4D97-AF65-F5344CB8AC3E}">
        <p14:creationId xmlns:p14="http://schemas.microsoft.com/office/powerpoint/2010/main" val="3254439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32</a:t>
            </a:fld>
            <a:endParaRPr lang="en-GB"/>
          </a:p>
        </p:txBody>
      </p:sp>
    </p:spTree>
    <p:extLst>
      <p:ext uri="{BB962C8B-B14F-4D97-AF65-F5344CB8AC3E}">
        <p14:creationId xmlns:p14="http://schemas.microsoft.com/office/powerpoint/2010/main" val="1951476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33</a:t>
            </a:fld>
            <a:endParaRPr lang="en-GB"/>
          </a:p>
        </p:txBody>
      </p:sp>
    </p:spTree>
    <p:extLst>
      <p:ext uri="{BB962C8B-B14F-4D97-AF65-F5344CB8AC3E}">
        <p14:creationId xmlns:p14="http://schemas.microsoft.com/office/powerpoint/2010/main" val="1615528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7E3EC5-38D3-40AA-B553-48A2B08613EC}" type="slidenum">
              <a:rPr lang="en-GB" smtClean="0"/>
              <a:t>34</a:t>
            </a:fld>
            <a:endParaRPr lang="en-GB"/>
          </a:p>
        </p:txBody>
      </p:sp>
    </p:spTree>
    <p:extLst>
      <p:ext uri="{BB962C8B-B14F-4D97-AF65-F5344CB8AC3E}">
        <p14:creationId xmlns:p14="http://schemas.microsoft.com/office/powerpoint/2010/main" val="2684503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35</a:t>
            </a:fld>
            <a:endParaRPr lang="en-GB"/>
          </a:p>
        </p:txBody>
      </p:sp>
    </p:spTree>
    <p:extLst>
      <p:ext uri="{BB962C8B-B14F-4D97-AF65-F5344CB8AC3E}">
        <p14:creationId xmlns:p14="http://schemas.microsoft.com/office/powerpoint/2010/main" val="3459913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82E78-EFA8-41AA-8501-1E39C25294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554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82E78-EFA8-41AA-8501-1E39C25294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064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38</a:t>
            </a:fld>
            <a:endParaRPr lang="en-GB"/>
          </a:p>
        </p:txBody>
      </p:sp>
    </p:spTree>
    <p:extLst>
      <p:ext uri="{BB962C8B-B14F-4D97-AF65-F5344CB8AC3E}">
        <p14:creationId xmlns:p14="http://schemas.microsoft.com/office/powerpoint/2010/main" val="3857788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39</a:t>
            </a:fld>
            <a:endParaRPr lang="en-GB"/>
          </a:p>
        </p:txBody>
      </p:sp>
    </p:spTree>
    <p:extLst>
      <p:ext uri="{BB962C8B-B14F-4D97-AF65-F5344CB8AC3E}">
        <p14:creationId xmlns:p14="http://schemas.microsoft.com/office/powerpoint/2010/main" val="2434016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4</a:t>
            </a:fld>
            <a:endParaRPr lang="en-GB"/>
          </a:p>
        </p:txBody>
      </p:sp>
    </p:spTree>
    <p:extLst>
      <p:ext uri="{BB962C8B-B14F-4D97-AF65-F5344CB8AC3E}">
        <p14:creationId xmlns:p14="http://schemas.microsoft.com/office/powerpoint/2010/main" val="2600625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40</a:t>
            </a:fld>
            <a:endParaRPr lang="en-GB"/>
          </a:p>
        </p:txBody>
      </p:sp>
    </p:spTree>
    <p:extLst>
      <p:ext uri="{BB962C8B-B14F-4D97-AF65-F5344CB8AC3E}">
        <p14:creationId xmlns:p14="http://schemas.microsoft.com/office/powerpoint/2010/main" val="3704734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41</a:t>
            </a:fld>
            <a:endParaRPr lang="en-GB"/>
          </a:p>
        </p:txBody>
      </p:sp>
    </p:spTree>
    <p:extLst>
      <p:ext uri="{BB962C8B-B14F-4D97-AF65-F5344CB8AC3E}">
        <p14:creationId xmlns:p14="http://schemas.microsoft.com/office/powerpoint/2010/main" val="1546715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42</a:t>
            </a:fld>
            <a:endParaRPr lang="en-GB"/>
          </a:p>
        </p:txBody>
      </p:sp>
    </p:spTree>
    <p:extLst>
      <p:ext uri="{BB962C8B-B14F-4D97-AF65-F5344CB8AC3E}">
        <p14:creationId xmlns:p14="http://schemas.microsoft.com/office/powerpoint/2010/main" val="3534327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43</a:t>
            </a:fld>
            <a:endParaRPr lang="en-GB"/>
          </a:p>
        </p:txBody>
      </p:sp>
    </p:spTree>
    <p:extLst>
      <p:ext uri="{BB962C8B-B14F-4D97-AF65-F5344CB8AC3E}">
        <p14:creationId xmlns:p14="http://schemas.microsoft.com/office/powerpoint/2010/main" val="3233615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48</a:t>
            </a:fld>
            <a:endParaRPr lang="en-GB"/>
          </a:p>
        </p:txBody>
      </p:sp>
    </p:spTree>
    <p:extLst>
      <p:ext uri="{BB962C8B-B14F-4D97-AF65-F5344CB8AC3E}">
        <p14:creationId xmlns:p14="http://schemas.microsoft.com/office/powerpoint/2010/main" val="2212377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49</a:t>
            </a:fld>
            <a:endParaRPr lang="en-GB"/>
          </a:p>
        </p:txBody>
      </p:sp>
    </p:spTree>
    <p:extLst>
      <p:ext uri="{BB962C8B-B14F-4D97-AF65-F5344CB8AC3E}">
        <p14:creationId xmlns:p14="http://schemas.microsoft.com/office/powerpoint/2010/main" val="3704734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50</a:t>
            </a:fld>
            <a:endParaRPr lang="en-GB"/>
          </a:p>
        </p:txBody>
      </p:sp>
    </p:spTree>
    <p:extLst>
      <p:ext uri="{BB962C8B-B14F-4D97-AF65-F5344CB8AC3E}">
        <p14:creationId xmlns:p14="http://schemas.microsoft.com/office/powerpoint/2010/main" val="2778888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panose="020F0502020204030204" pitchFamily="34" charset="0"/>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51</a:t>
            </a:fld>
            <a:endParaRPr lang="en-GB"/>
          </a:p>
        </p:txBody>
      </p:sp>
    </p:spTree>
    <p:extLst>
      <p:ext uri="{BB962C8B-B14F-4D97-AF65-F5344CB8AC3E}">
        <p14:creationId xmlns:p14="http://schemas.microsoft.com/office/powerpoint/2010/main" val="28703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52</a:t>
            </a:fld>
            <a:endParaRPr lang="en-GB"/>
          </a:p>
        </p:txBody>
      </p:sp>
    </p:spTree>
    <p:extLst>
      <p:ext uri="{BB962C8B-B14F-4D97-AF65-F5344CB8AC3E}">
        <p14:creationId xmlns:p14="http://schemas.microsoft.com/office/powerpoint/2010/main" val="21825657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53</a:t>
            </a:fld>
            <a:endParaRPr lang="en-GB"/>
          </a:p>
        </p:txBody>
      </p:sp>
    </p:spTree>
    <p:extLst>
      <p:ext uri="{BB962C8B-B14F-4D97-AF65-F5344CB8AC3E}">
        <p14:creationId xmlns:p14="http://schemas.microsoft.com/office/powerpoint/2010/main" val="237928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5</a:t>
            </a:fld>
            <a:endParaRPr lang="en-GB"/>
          </a:p>
        </p:txBody>
      </p:sp>
    </p:spTree>
    <p:extLst>
      <p:ext uri="{BB962C8B-B14F-4D97-AF65-F5344CB8AC3E}">
        <p14:creationId xmlns:p14="http://schemas.microsoft.com/office/powerpoint/2010/main" val="36020498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54</a:t>
            </a:fld>
            <a:endParaRPr lang="en-GB"/>
          </a:p>
        </p:txBody>
      </p:sp>
    </p:spTree>
    <p:extLst>
      <p:ext uri="{BB962C8B-B14F-4D97-AF65-F5344CB8AC3E}">
        <p14:creationId xmlns:p14="http://schemas.microsoft.com/office/powerpoint/2010/main" val="2325857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55</a:t>
            </a:fld>
            <a:endParaRPr lang="en-GB"/>
          </a:p>
        </p:txBody>
      </p:sp>
    </p:spTree>
    <p:extLst>
      <p:ext uri="{BB962C8B-B14F-4D97-AF65-F5344CB8AC3E}">
        <p14:creationId xmlns:p14="http://schemas.microsoft.com/office/powerpoint/2010/main" val="3704734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56</a:t>
            </a:fld>
            <a:endParaRPr lang="en-GB"/>
          </a:p>
        </p:txBody>
      </p:sp>
    </p:spTree>
    <p:extLst>
      <p:ext uri="{BB962C8B-B14F-4D97-AF65-F5344CB8AC3E}">
        <p14:creationId xmlns:p14="http://schemas.microsoft.com/office/powerpoint/2010/main" val="218041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57</a:t>
            </a:fld>
            <a:endParaRPr lang="en-GB"/>
          </a:p>
        </p:txBody>
      </p:sp>
    </p:spTree>
    <p:extLst>
      <p:ext uri="{BB962C8B-B14F-4D97-AF65-F5344CB8AC3E}">
        <p14:creationId xmlns:p14="http://schemas.microsoft.com/office/powerpoint/2010/main" val="3576591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58</a:t>
            </a:fld>
            <a:endParaRPr lang="en-GB"/>
          </a:p>
        </p:txBody>
      </p:sp>
    </p:spTree>
    <p:extLst>
      <p:ext uri="{BB962C8B-B14F-4D97-AF65-F5344CB8AC3E}">
        <p14:creationId xmlns:p14="http://schemas.microsoft.com/office/powerpoint/2010/main" val="3685814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59</a:t>
            </a:fld>
            <a:endParaRPr lang="en-GB"/>
          </a:p>
        </p:txBody>
      </p:sp>
    </p:spTree>
    <p:extLst>
      <p:ext uri="{BB962C8B-B14F-4D97-AF65-F5344CB8AC3E}">
        <p14:creationId xmlns:p14="http://schemas.microsoft.com/office/powerpoint/2010/main" val="27221837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60</a:t>
            </a:fld>
            <a:endParaRPr lang="en-GB"/>
          </a:p>
        </p:txBody>
      </p:sp>
    </p:spTree>
    <p:extLst>
      <p:ext uri="{BB962C8B-B14F-4D97-AF65-F5344CB8AC3E}">
        <p14:creationId xmlns:p14="http://schemas.microsoft.com/office/powerpoint/2010/main" val="2398369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61</a:t>
            </a:fld>
            <a:endParaRPr lang="en-GB"/>
          </a:p>
        </p:txBody>
      </p:sp>
    </p:spTree>
    <p:extLst>
      <p:ext uri="{BB962C8B-B14F-4D97-AF65-F5344CB8AC3E}">
        <p14:creationId xmlns:p14="http://schemas.microsoft.com/office/powerpoint/2010/main" val="24128553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62</a:t>
            </a:fld>
            <a:endParaRPr lang="en-GB"/>
          </a:p>
        </p:txBody>
      </p:sp>
    </p:spTree>
    <p:extLst>
      <p:ext uri="{BB962C8B-B14F-4D97-AF65-F5344CB8AC3E}">
        <p14:creationId xmlns:p14="http://schemas.microsoft.com/office/powerpoint/2010/main" val="720384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63</a:t>
            </a:fld>
            <a:endParaRPr lang="en-GB"/>
          </a:p>
        </p:txBody>
      </p:sp>
    </p:spTree>
    <p:extLst>
      <p:ext uri="{BB962C8B-B14F-4D97-AF65-F5344CB8AC3E}">
        <p14:creationId xmlns:p14="http://schemas.microsoft.com/office/powerpoint/2010/main" val="12614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6</a:t>
            </a:fld>
            <a:endParaRPr lang="en-GB"/>
          </a:p>
        </p:txBody>
      </p:sp>
    </p:spTree>
    <p:extLst>
      <p:ext uri="{BB962C8B-B14F-4D97-AF65-F5344CB8AC3E}">
        <p14:creationId xmlns:p14="http://schemas.microsoft.com/office/powerpoint/2010/main" val="23706141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64</a:t>
            </a:fld>
            <a:endParaRPr lang="en-GB"/>
          </a:p>
        </p:txBody>
      </p:sp>
    </p:spTree>
    <p:extLst>
      <p:ext uri="{BB962C8B-B14F-4D97-AF65-F5344CB8AC3E}">
        <p14:creationId xmlns:p14="http://schemas.microsoft.com/office/powerpoint/2010/main" val="34145110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65</a:t>
            </a:fld>
            <a:endParaRPr lang="en-GB"/>
          </a:p>
        </p:txBody>
      </p:sp>
    </p:spTree>
    <p:extLst>
      <p:ext uri="{BB962C8B-B14F-4D97-AF65-F5344CB8AC3E}">
        <p14:creationId xmlns:p14="http://schemas.microsoft.com/office/powerpoint/2010/main" val="13803504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66</a:t>
            </a:fld>
            <a:endParaRPr lang="en-GB"/>
          </a:p>
        </p:txBody>
      </p:sp>
    </p:spTree>
    <p:extLst>
      <p:ext uri="{BB962C8B-B14F-4D97-AF65-F5344CB8AC3E}">
        <p14:creationId xmlns:p14="http://schemas.microsoft.com/office/powerpoint/2010/main" val="341971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FF05E609-8422-4F80-A32E-A824E50C0647}" type="slidenum">
              <a:rPr lang="en-GB" smtClean="0"/>
              <a:t>67</a:t>
            </a:fld>
            <a:endParaRPr lang="en-GB"/>
          </a:p>
        </p:txBody>
      </p:sp>
    </p:spTree>
    <p:extLst>
      <p:ext uri="{BB962C8B-B14F-4D97-AF65-F5344CB8AC3E}">
        <p14:creationId xmlns:p14="http://schemas.microsoft.com/office/powerpoint/2010/main" val="5784258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68</a:t>
            </a:fld>
            <a:endParaRPr lang="en-GB"/>
          </a:p>
        </p:txBody>
      </p:sp>
    </p:spTree>
    <p:extLst>
      <p:ext uri="{BB962C8B-B14F-4D97-AF65-F5344CB8AC3E}">
        <p14:creationId xmlns:p14="http://schemas.microsoft.com/office/powerpoint/2010/main" val="41844271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69</a:t>
            </a:fld>
            <a:endParaRPr lang="en-GB"/>
          </a:p>
        </p:txBody>
      </p:sp>
    </p:spTree>
    <p:extLst>
      <p:ext uri="{BB962C8B-B14F-4D97-AF65-F5344CB8AC3E}">
        <p14:creationId xmlns:p14="http://schemas.microsoft.com/office/powerpoint/2010/main" val="1110433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7</a:t>
            </a:fld>
            <a:endParaRPr lang="en-GB"/>
          </a:p>
        </p:txBody>
      </p:sp>
    </p:spTree>
    <p:extLst>
      <p:ext uri="{BB962C8B-B14F-4D97-AF65-F5344CB8AC3E}">
        <p14:creationId xmlns:p14="http://schemas.microsoft.com/office/powerpoint/2010/main" val="87613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8</a:t>
            </a:fld>
            <a:endParaRPr lang="en-GB"/>
          </a:p>
        </p:txBody>
      </p:sp>
    </p:spTree>
    <p:extLst>
      <p:ext uri="{BB962C8B-B14F-4D97-AF65-F5344CB8AC3E}">
        <p14:creationId xmlns:p14="http://schemas.microsoft.com/office/powerpoint/2010/main" val="1119999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05E609-8422-4F80-A32E-A824E50C0647}" type="slidenum">
              <a:rPr lang="en-GB" smtClean="0"/>
              <a:t>9</a:t>
            </a:fld>
            <a:endParaRPr lang="en-GB"/>
          </a:p>
        </p:txBody>
      </p:sp>
    </p:spTree>
    <p:extLst>
      <p:ext uri="{BB962C8B-B14F-4D97-AF65-F5344CB8AC3E}">
        <p14:creationId xmlns:p14="http://schemas.microsoft.com/office/powerpoint/2010/main" val="383276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60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220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956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13E9-9696-63D1-1606-531404B75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3C9994-CB19-7857-C88C-29ACCDCDB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6B4290-47D1-7BD0-631C-491A47AA90F6}"/>
              </a:ext>
            </a:extLst>
          </p:cNvPr>
          <p:cNvSpPr>
            <a:spLocks noGrp="1"/>
          </p:cNvSpPr>
          <p:nvPr>
            <p:ph type="dt" sz="half" idx="10"/>
          </p:nvPr>
        </p:nvSpPr>
        <p:spPr/>
        <p:txBody>
          <a:bodyPr/>
          <a:lstStyle/>
          <a:p>
            <a:fld id="{B02F4F02-E776-4DE5-96F3-960FFF91C2B4}" type="datetimeFigureOut">
              <a:rPr lang="en-GB" smtClean="0"/>
              <a:t>23/04/2024</a:t>
            </a:fld>
            <a:endParaRPr lang="en-GB"/>
          </a:p>
        </p:txBody>
      </p:sp>
      <p:sp>
        <p:nvSpPr>
          <p:cNvPr id="5" name="Footer Placeholder 4">
            <a:extLst>
              <a:ext uri="{FF2B5EF4-FFF2-40B4-BE49-F238E27FC236}">
                <a16:creationId xmlns:a16="http://schemas.microsoft.com/office/drawing/2014/main" id="{C48C4111-28E5-586D-B38E-2BCBB6553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E7052A-0AEF-B3F6-7B8E-C9BC732151A8}"/>
              </a:ext>
            </a:extLst>
          </p:cNvPr>
          <p:cNvSpPr>
            <a:spLocks noGrp="1"/>
          </p:cNvSpPr>
          <p:nvPr>
            <p:ph type="sldNum" sz="quarter" idx="12"/>
          </p:nvPr>
        </p:nvSpPr>
        <p:spPr/>
        <p:txBody>
          <a:bodyPr/>
          <a:lstStyle/>
          <a:p>
            <a:fld id="{5BEDBD25-D127-49D8-B160-7FD20CBB4DDF}" type="slidenum">
              <a:rPr lang="en-GB" smtClean="0"/>
              <a:t>‹#›</a:t>
            </a:fld>
            <a:endParaRPr lang="en-GB"/>
          </a:p>
        </p:txBody>
      </p:sp>
    </p:spTree>
    <p:extLst>
      <p:ext uri="{BB962C8B-B14F-4D97-AF65-F5344CB8AC3E}">
        <p14:creationId xmlns:p14="http://schemas.microsoft.com/office/powerpoint/2010/main" val="370213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E8B1C-86EF-43CF-8304-249481088644}"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9461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667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C32C2D-1C56-4AC7-A420-2E58525A3C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sp>
        <p:nvSpPr>
          <p:cNvPr id="9" name="Title 1">
            <a:extLst>
              <a:ext uri="{FF2B5EF4-FFF2-40B4-BE49-F238E27FC236}">
                <a16:creationId xmlns:a16="http://schemas.microsoft.com/office/drawing/2014/main" id="{C27A9B09-87D7-4F91-BDF4-51CD46254FE8}"/>
              </a:ext>
            </a:extLst>
          </p:cNvPr>
          <p:cNvSpPr txBox="1">
            <a:spLocks/>
          </p:cNvSpPr>
          <p:nvPr userDrawn="1"/>
        </p:nvSpPr>
        <p:spPr>
          <a:xfrm>
            <a:off x="838200" y="1189471"/>
            <a:ext cx="7149662" cy="4084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600">
              <a:solidFill>
                <a:srgbClr val="36A6DE"/>
              </a:solidFill>
              <a:latin typeface="Montserrat" pitchFamily="2" charset="77"/>
            </a:endParaRPr>
          </a:p>
        </p:txBody>
      </p:sp>
      <p:pic>
        <p:nvPicPr>
          <p:cNvPr id="10" name="Picture 9">
            <a:extLst>
              <a:ext uri="{FF2B5EF4-FFF2-40B4-BE49-F238E27FC236}">
                <a16:creationId xmlns:a16="http://schemas.microsoft.com/office/drawing/2014/main" id="{CE59909D-5C0A-4E9C-A658-198DC225F79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pic>
        <p:nvPicPr>
          <p:cNvPr id="12" name="Picture 11">
            <a:extLst>
              <a:ext uri="{FF2B5EF4-FFF2-40B4-BE49-F238E27FC236}">
                <a16:creationId xmlns:a16="http://schemas.microsoft.com/office/drawing/2014/main" id="{D6B7403C-BDAD-4B16-B3FA-8DB1F20C31D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sp>
        <p:nvSpPr>
          <p:cNvPr id="14" name="Title Placeholder 1">
            <a:extLst>
              <a:ext uri="{FF2B5EF4-FFF2-40B4-BE49-F238E27FC236}">
                <a16:creationId xmlns:a16="http://schemas.microsoft.com/office/drawing/2014/main" id="{207EE737-A8E2-4977-BF9E-5A1311E6C60D}"/>
              </a:ext>
            </a:extLst>
          </p:cNvPr>
          <p:cNvSpPr>
            <a:spLocks noGrp="1"/>
          </p:cNvSpPr>
          <p:nvPr>
            <p:ph type="title"/>
          </p:nvPr>
        </p:nvSpPr>
        <p:spPr>
          <a:xfrm>
            <a:off x="838200" y="483958"/>
            <a:ext cx="7805468" cy="705513"/>
          </a:xfrm>
          <a:prstGeom prst="rect">
            <a:avLst/>
          </a:prstGeom>
        </p:spPr>
        <p:txBody>
          <a:bodyPr vert="horz" lIns="91440" tIns="45720" rIns="91440" bIns="45720" rtlCol="0" anchor="ctr">
            <a:normAutofit/>
          </a:bodyPr>
          <a:lstStyle>
            <a:lvl1pPr>
              <a:defRPr sz="2800" b="1">
                <a:solidFill>
                  <a:srgbClr val="585857"/>
                </a:solidFill>
                <a:latin typeface="Montserrat" panose="00000500000000000000" pitchFamily="2" charset="0"/>
              </a:defRPr>
            </a:lvl1pPr>
          </a:lstStyle>
          <a:p>
            <a:r>
              <a:rPr lang="en-US"/>
              <a:t>Click to edit Master title style</a:t>
            </a:r>
            <a:endParaRPr lang="en-GB"/>
          </a:p>
        </p:txBody>
      </p:sp>
      <p:sp>
        <p:nvSpPr>
          <p:cNvPr id="18" name="Text Placeholder 2">
            <a:extLst>
              <a:ext uri="{FF2B5EF4-FFF2-40B4-BE49-F238E27FC236}">
                <a16:creationId xmlns:a16="http://schemas.microsoft.com/office/drawing/2014/main" id="{163EB1A2-14FB-4BA6-9DED-D950176061B5}"/>
              </a:ext>
            </a:extLst>
          </p:cNvPr>
          <p:cNvSpPr>
            <a:spLocks noGrp="1"/>
          </p:cNvSpPr>
          <p:nvPr>
            <p:ph type="body" idx="10"/>
          </p:nvPr>
        </p:nvSpPr>
        <p:spPr>
          <a:xfrm>
            <a:off x="838200" y="1200313"/>
            <a:ext cx="7805468" cy="408426"/>
          </a:xfrm>
          <a:prstGeom prst="rect">
            <a:avLst/>
          </a:prstGeom>
        </p:spPr>
        <p:txBody>
          <a:bodyPr/>
          <a:lstStyle>
            <a:lvl1pPr marL="0" indent="0">
              <a:buNone/>
              <a:defRPr sz="1800">
                <a:solidFill>
                  <a:srgbClr val="36A6DE"/>
                </a:solidFill>
                <a:latin typeface="Montserrat" panose="000005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A0054134-CB89-4840-B61E-6420E40C558B}"/>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solidFill>
                  <a:srgbClr val="585857"/>
                </a:solidFill>
                <a:latin typeface="Montserrat" panose="00000500000000000000" pitchFamily="2" charset="0"/>
              </a:defRPr>
            </a:lvl1pPr>
            <a:lvl2pPr>
              <a:defRPr>
                <a:solidFill>
                  <a:srgbClr val="585857"/>
                </a:solidFill>
                <a:latin typeface="Montserrat" panose="00000500000000000000" pitchFamily="2" charset="0"/>
              </a:defRPr>
            </a:lvl2pPr>
            <a:lvl3pPr>
              <a:defRPr>
                <a:solidFill>
                  <a:srgbClr val="585857"/>
                </a:solidFill>
                <a:latin typeface="Montserrat" panose="00000500000000000000" pitchFamily="2" charset="0"/>
              </a:defRPr>
            </a:lvl3pPr>
            <a:lvl4pPr>
              <a:defRPr>
                <a:solidFill>
                  <a:srgbClr val="585857"/>
                </a:solidFill>
                <a:latin typeface="Montserrat" panose="00000500000000000000" pitchFamily="2" charset="0"/>
              </a:defRPr>
            </a:lvl4pPr>
            <a:lvl5pPr>
              <a:defRPr>
                <a:solidFill>
                  <a:srgbClr val="585857"/>
                </a:solidFill>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9815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338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2.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hyperlink" Target="https://www.thelancet.com/journals/lancet/article/PIIS0140-6736(18)31788-4/abstract" TargetMode="External"/><Relationship Id="rId3" Type="http://schemas.openxmlformats.org/officeDocument/2006/relationships/image" Target="../media/image1.emf"/><Relationship Id="rId7" Type="http://schemas.openxmlformats.org/officeDocument/2006/relationships/hyperlink" Target="https://www.theguardian.com/uk-news/commentisfree/2023/dec/27/britain-hunger-malnutrition-" TargetMode="External"/><Relationship Id="rId12"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theguardian.com/uk-news/2023/dec/21/surge-in-number-of-people-in-hospital-with-nutrient-deficiencies-nhs-figures-show" TargetMode="External"/><Relationship Id="rId11" Type="http://schemas.openxmlformats.org/officeDocument/2006/relationships/hyperlink" Target="https://creativecommons.org/licenses/by-nc/3.0/" TargetMode="External"/><Relationship Id="rId5" Type="http://schemas.openxmlformats.org/officeDocument/2006/relationships/image" Target="../media/image2.emf"/><Relationship Id="rId10" Type="http://schemas.openxmlformats.org/officeDocument/2006/relationships/hyperlink" Target="https://sircupcakes.blogspot.com/2013/03/mini-apple-pie.html" TargetMode="External"/><Relationship Id="rId4" Type="http://schemas.openxmlformats.org/officeDocument/2006/relationships/image" Target="../media/image3.emf"/><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emf"/><Relationship Id="rId7" Type="http://schemas.openxmlformats.org/officeDocument/2006/relationships/hyperlink" Target="https://creativecommons.org/licenses/by-nc/3.0/"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sircupcakes.blogspot.com/2013/03/mini-apple-pie.html" TargetMode="External"/><Relationship Id="rId5" Type="http://schemas.openxmlformats.org/officeDocument/2006/relationships/image" Target="../media/image2.emf"/><Relationship Id="rId4" Type="http://schemas.openxmlformats.org/officeDocument/2006/relationships/image" Target="../media/image3.emf"/><Relationship Id="rId9" Type="http://schemas.openxmlformats.org/officeDocument/2006/relationships/hyperlink" Target="https://www.theguardian.com/uk-news/2023/dec/21/surge-in-number-of-people-in-hospital-with-nutrient-deficiencies-nhs-figures-show"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gov.uk/government/statistics/households-below-average-income-for-financial-years-ending-1995-to-2023/households-below-average-income-an-analysis-of-the-uk-income-distribution-fye-1995-to-fye-2023#pensioners-in-low-income-households" TargetMode="External"/><Relationship Id="rId3" Type="http://schemas.openxmlformats.org/officeDocument/2006/relationships/image" Target="../media/image1.emf"/><Relationship Id="rId7" Type="http://schemas.openxmlformats.org/officeDocument/2006/relationships/hyperlink" Target="https://creativecommons.org/licenses/by-nc/3.0/"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sircupcakes.blogspot.com/2013/03/mini-apple-pie.html" TargetMode="External"/><Relationship Id="rId5" Type="http://schemas.openxmlformats.org/officeDocument/2006/relationships/image" Target="../media/image2.emf"/><Relationship Id="rId4" Type="http://schemas.openxmlformats.org/officeDocument/2006/relationships/image" Target="../media/image3.emf"/><Relationship Id="rId9" Type="http://schemas.openxmlformats.org/officeDocument/2006/relationships/hyperlink" Target="https://neweconomics.org/2024/03/child-poverty-rises-six-times-faster-in-most-deprived-areas-compared-to-the-richest"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file:///C:\Users\kh226\Downloads\FINAL%20JSNA%20Profile%20Pack%20-%20Food%20Insecurity%202024%20(3).pdf" TargetMode="External"/><Relationship Id="rId3" Type="http://schemas.openxmlformats.org/officeDocument/2006/relationships/image" Target="../media/image1.emf"/><Relationship Id="rId7" Type="http://schemas.openxmlformats.org/officeDocument/2006/relationships/hyperlink" Target="https://creativecommons.org/licenses/by-nc/3.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sircupcakes.blogspot.com/2013/03/mini-apple-pie.html" TargetMode="External"/><Relationship Id="rId5" Type="http://schemas.openxmlformats.org/officeDocument/2006/relationships/image" Target="../media/image2.emf"/><Relationship Id="rId4" Type="http://schemas.openxmlformats.org/officeDocument/2006/relationships/image" Target="../media/image3.emf"/><Relationship Id="rId9" Type="http://schemas.openxmlformats.org/officeDocument/2006/relationships/hyperlink" Target="https://nottinghamshireinsight.org.uk/research-areas/jsna/cross-cutting-themes/fuel-poverty-2024/"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nottinghamshire.gov.uk/policy-library/38815/the-joint-health-and-wellbeing-strategy-for-2022-2026" TargetMode="External"/><Relationship Id="rId3" Type="http://schemas.openxmlformats.org/officeDocument/2006/relationships/image" Target="../media/image1.emf"/><Relationship Id="rId7" Type="http://schemas.openxmlformats.org/officeDocument/2006/relationships/hyperlink" Target="https://creativecommons.org/licenses/by-nc/3.0/"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sircupcakes.blogspot.com/2013/03/mini-apple-pie.html" TargetMode="External"/><Relationship Id="rId11" Type="http://schemas.openxmlformats.org/officeDocument/2006/relationships/image" Target="../media/image18.png"/><Relationship Id="rId5" Type="http://schemas.openxmlformats.org/officeDocument/2006/relationships/image" Target="../media/image2.emf"/><Relationship Id="rId10" Type="http://schemas.openxmlformats.org/officeDocument/2006/relationships/hyperlink" Target="https://plan.nottinghamshire.gov.uk/" TargetMode="External"/><Relationship Id="rId4" Type="http://schemas.openxmlformats.org/officeDocument/2006/relationships/image" Target="../media/image3.emf"/><Relationship Id="rId9" Type="http://schemas.openxmlformats.org/officeDocument/2006/relationships/hyperlink" Target="https://www.nottinghamshire.gov.uk/care/health-and-wellbeing/nottinghamshire-good-food/nottinghamshire-food-charter"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1.emf"/><Relationship Id="rId7" Type="http://schemas.openxmlformats.org/officeDocument/2006/relationships/hyperlink" Target="https://sircupcakes.blogspot.com/2013/03/mini-apple-pie.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2.emf"/><Relationship Id="rId10" Type="http://schemas.openxmlformats.org/officeDocument/2006/relationships/image" Target="../media/image20.png"/><Relationship Id="rId4" Type="http://schemas.openxmlformats.org/officeDocument/2006/relationships/image" Target="../media/image3.emf"/><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www.sheffield.ac.uk/research/features/food-ladders" TargetMode="External"/><Relationship Id="rId3" Type="http://schemas.openxmlformats.org/officeDocument/2006/relationships/hyperlink" Target="https://www.sustainablefoodplaces.org/news/using-food-ladders-to-create-household-and-community-resilience/" TargetMode="External"/><Relationship Id="rId7"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1.emf"/><Relationship Id="rId10" Type="http://schemas.openxmlformats.org/officeDocument/2006/relationships/image" Target="../media/image21.png"/><Relationship Id="rId4" Type="http://schemas.openxmlformats.org/officeDocument/2006/relationships/hyperlink" Target="mailto:m.blake@sheffield.ac.uk" TargetMode="Externa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www.bcvs.org.uk/sites/default/files/2023-05/BFIN%20infographic%202023%20%28Year%201%29.pdf" TargetMode="External"/><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emf"/><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FINAL%20JSNA%20Profile%20Pack%20-%20Food%20Insecurity%202024%20(3).pdf" TargetMode="External"/><Relationship Id="rId3" Type="http://schemas.openxmlformats.org/officeDocument/2006/relationships/hyperlink" Target="https://www.bcvs.org.uk/sites/default/files/2023-05/BFIN%20infographic%202023%20%28Year%201%29.pdf" TargetMode="External"/><Relationship Id="rId7" Type="http://schemas.openxmlformats.org/officeDocument/2006/relationships/image" Target="../media/image25.png"/><Relationship Id="rId12" Type="http://schemas.openxmlformats.org/officeDocument/2006/relationships/hyperlink" Target="https://now.churchsuite.com/events/bxf15ekc"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hyperlink" Target="https://www.rhubarbfarm.co.uk/" TargetMode="External"/><Relationship Id="rId5" Type="http://schemas.openxmlformats.org/officeDocument/2006/relationships/image" Target="../media/image3.emf"/><Relationship Id="rId10" Type="http://schemas.openxmlformats.org/officeDocument/2006/relationships/hyperlink" Target="https://www.faresharemidlands.org.uk/" TargetMode="External"/><Relationship Id="rId4" Type="http://schemas.openxmlformats.org/officeDocument/2006/relationships/image" Target="../media/image1.emf"/><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9.png"/><Relationship Id="rId7" Type="http://schemas.openxmlformats.org/officeDocument/2006/relationships/hyperlink" Target="https://www.bestfoodforward.co.uk/post/best-food-forward-cpd-certified-healthcare-training-update"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emf"/><Relationship Id="rId4" Type="http://schemas.openxmlformats.org/officeDocument/2006/relationships/image" Target="../media/image1.emf"/><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view.officeapps.live.com/op/view.aspx?src=https%3A%2F%2Fwww.bcvs.org.uk%2Fsites%2Fdefault%2Ffiles%2F2024-04%2FBFIN%2520Action%2520Log%2520March%25202024%2520v3.xlsx&amp;wdOrigin=BROWSELINK" TargetMode="External"/><Relationship Id="rId7" Type="http://schemas.openxmlformats.org/officeDocument/2006/relationships/hyperlink" Target="https://www.youtube.com/watch?v=25anN5RKpbo"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emf"/><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8" Type="http://schemas.openxmlformats.org/officeDocument/2006/relationships/hyperlink" Target="https://yourhealthnotts.co.uk/" TargetMode="External"/><Relationship Id="rId3" Type="http://schemas.openxmlformats.org/officeDocument/2006/relationships/hyperlink" Target="https://view.officeapps.live.com/op/view.aspx?src=https%3A%2F%2Fwww.bcvs.org.uk%2Fsites%2Fdefault%2Ffiles%2F2024-04%2FBFIN%2520Action%2520Log%2520March%25202024%2520v3.xlsx&amp;wdOrigin=BROWSELINK" TargetMode="External"/><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emf"/><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2.emf"/><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N-0REG9xJcU?feature=oembed" TargetMode="Externa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emf"/><Relationship Id="rId5" Type="http://schemas.openxmlformats.org/officeDocument/2006/relationships/image" Target="../media/image45.png"/><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hyperlink" Target="mailto:Pamela.rumbell@nhs.net" TargetMode="External"/><Relationship Id="rId3" Type="http://schemas.openxmlformats.org/officeDocument/2006/relationships/image" Target="../media/image1.emf"/><Relationship Id="rId7" Type="http://schemas.openxmlformats.org/officeDocument/2006/relationships/hyperlink" Target="mailto:Steven.smith6@nhs.net"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mailto:beverley.mcmillan@newark-sherwooddc.gov.uk" TargetMode="External"/><Relationship Id="rId5" Type="http://schemas.openxmlformats.org/officeDocument/2006/relationships/image" Target="../media/image2.emf"/><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3.emf"/></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3.emf"/></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mentimeter.com/" TargetMode="External"/><Relationship Id="rId5" Type="http://schemas.openxmlformats.org/officeDocument/2006/relationships/image" Target="../media/image2.emf"/><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s://youtu.be/Fip3NnILRyk" TargetMode="External"/><Relationship Id="rId5" Type="http://schemas.openxmlformats.org/officeDocument/2006/relationships/image" Target="../media/image2.emf"/><Relationship Id="rId4" Type="http://schemas.openxmlformats.org/officeDocument/2006/relationships/image" Target="../media/image3.emf"/></Relationships>
</file>

<file path=ppt/slides/_rels/slide5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47.xml"/><Relationship Id="rId7" Type="http://schemas.openxmlformats.org/officeDocument/2006/relationships/hyperlink" Target="https://youtu.be/Fip3NnILRyk" TargetMode="External"/><Relationship Id="rId2" Type="http://schemas.openxmlformats.org/officeDocument/2006/relationships/slideLayout" Target="../slideLayouts/slideLayout3.xml"/><Relationship Id="rId1" Type="http://schemas.openxmlformats.org/officeDocument/2006/relationships/video" Target="https://www.youtube.com/embed/Fip3NnILRyk?feature=oembed" TargetMode="Externa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2.emf"/><Relationship Id="rId4" Type="http://schemas.openxmlformats.org/officeDocument/2006/relationships/image" Target="../media/image3.emf"/></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3.emf"/></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digitalnotts.nhs.uk/our-strategy/" TargetMode="External"/><Relationship Id="rId5" Type="http://schemas.openxmlformats.org/officeDocument/2006/relationships/image" Target="../media/image2.emf"/><Relationship Id="rId4" Type="http://schemas.openxmlformats.org/officeDocument/2006/relationships/image" Target="../media/image3.emf"/></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emf"/><Relationship Id="rId4" Type="http://schemas.openxmlformats.org/officeDocument/2006/relationships/image" Target="../media/image3.emf"/></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emf"/><Relationship Id="rId7" Type="http://schemas.openxmlformats.org/officeDocument/2006/relationships/diagramLayout" Target="../diagrams/layout2.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diagramData" Target="../diagrams/data2.xml"/><Relationship Id="rId5" Type="http://schemas.openxmlformats.org/officeDocument/2006/relationships/image" Target="../media/image2.emf"/><Relationship Id="rId10" Type="http://schemas.microsoft.com/office/2007/relationships/diagramDrawing" Target="../diagrams/drawing2.xml"/><Relationship Id="rId4" Type="http://schemas.openxmlformats.org/officeDocument/2006/relationships/image" Target="../media/image3.emf"/><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emf"/><Relationship Id="rId4" Type="http://schemas.openxmlformats.org/officeDocument/2006/relationships/image" Target="../media/image3.emf"/></Relationships>
</file>

<file path=ppt/slides/_rels/slide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emf"/><Relationship Id="rId4" Type="http://schemas.openxmlformats.org/officeDocument/2006/relationships/image" Target="../media/image3.emf"/></Relationships>
</file>

<file path=ppt/slides/_rels/slide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emf"/><Relationship Id="rId4" Type="http://schemas.openxmlformats.org/officeDocument/2006/relationships/image" Target="../media/image3.emf"/></Relationships>
</file>

<file path=ppt/slides/_rels/slide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emf"/><Relationship Id="rId4" Type="http://schemas.openxmlformats.org/officeDocument/2006/relationships/image" Target="../media/image3.emf"/></Relationships>
</file>

<file path=ppt/slides/_rels/slide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www.mentimeter.com/" TargetMode="External"/><Relationship Id="rId5" Type="http://schemas.openxmlformats.org/officeDocument/2006/relationships/image" Target="../media/image2.emf"/><Relationship Id="rId4" Type="http://schemas.openxmlformats.org/officeDocument/2006/relationships/image" Target="../media/image3.emf"/></Relationships>
</file>

<file path=ppt/slides/_rels/slide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013E49-63A6-46FE-B7E6-A656B2E651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71" y="6371849"/>
            <a:ext cx="12325088" cy="523474"/>
          </a:xfrm>
          <a:prstGeom prst="rect">
            <a:avLst/>
          </a:prstGeom>
        </p:spPr>
      </p:pic>
      <p:sp>
        <p:nvSpPr>
          <p:cNvPr id="4" name="TextBox 3">
            <a:extLst>
              <a:ext uri="{FF2B5EF4-FFF2-40B4-BE49-F238E27FC236}">
                <a16:creationId xmlns:a16="http://schemas.microsoft.com/office/drawing/2014/main" id="{B10C7B8E-008E-4292-B466-801A45C62AFE}"/>
              </a:ext>
            </a:extLst>
          </p:cNvPr>
          <p:cNvSpPr txBox="1"/>
          <p:nvPr/>
        </p:nvSpPr>
        <p:spPr>
          <a:xfrm>
            <a:off x="7521594" y="6356974"/>
            <a:ext cx="4803494" cy="553998"/>
          </a:xfrm>
          <a:prstGeom prst="rect">
            <a:avLst/>
          </a:prstGeom>
          <a:noFill/>
        </p:spPr>
        <p:txBody>
          <a:bodyPr wrap="square" rtlCol="0">
            <a:spAutoFit/>
          </a:bodyPr>
          <a:lstStyle/>
          <a:p>
            <a:r>
              <a:rPr lang="en-GB" sz="3000" b="1">
                <a:solidFill>
                  <a:schemeClr val="bg1"/>
                </a:solidFill>
                <a:highlight>
                  <a:srgbClr val="000080"/>
                </a:highlight>
              </a:rPr>
              <a:t>#TogetherWeAreNotts</a:t>
            </a:r>
          </a:p>
        </p:txBody>
      </p:sp>
      <p:pic>
        <p:nvPicPr>
          <p:cNvPr id="6" name="Picture 5" descr="A group of people at a conference&#10;&#10;Description automatically generated with medium confidence">
            <a:extLst>
              <a:ext uri="{FF2B5EF4-FFF2-40B4-BE49-F238E27FC236}">
                <a16:creationId xmlns:a16="http://schemas.microsoft.com/office/drawing/2014/main" id="{F6FF3090-79D9-89EE-D5A9-DF86465B1B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71" y="-561013"/>
            <a:ext cx="12325088" cy="6932862"/>
          </a:xfrm>
          <a:prstGeom prst="rect">
            <a:avLst/>
          </a:prstGeom>
        </p:spPr>
      </p:pic>
      <p:sp>
        <p:nvSpPr>
          <p:cNvPr id="3" name="TextBox 2">
            <a:extLst>
              <a:ext uri="{FF2B5EF4-FFF2-40B4-BE49-F238E27FC236}">
                <a16:creationId xmlns:a16="http://schemas.microsoft.com/office/drawing/2014/main" id="{15706B32-B017-3404-0D12-41ECB8C6AB6D}"/>
              </a:ext>
            </a:extLst>
          </p:cNvPr>
          <p:cNvSpPr txBox="1"/>
          <p:nvPr/>
        </p:nvSpPr>
        <p:spPr>
          <a:xfrm>
            <a:off x="618435" y="6448920"/>
            <a:ext cx="6485749" cy="369332"/>
          </a:xfrm>
          <a:prstGeom prst="rect">
            <a:avLst/>
          </a:prstGeom>
          <a:noFill/>
        </p:spPr>
        <p:txBody>
          <a:bodyPr wrap="square">
            <a:spAutoFit/>
          </a:bodyPr>
          <a:lstStyle/>
          <a:p>
            <a:r>
              <a:rPr lang="en-GB" sz="1800" b="1" err="1">
                <a:solidFill>
                  <a:schemeClr val="bg1"/>
                </a:solidFill>
                <a:latin typeface="Montserrat"/>
                <a:cs typeface="Arial"/>
              </a:rPr>
              <a:t>Wifi</a:t>
            </a:r>
            <a:r>
              <a:rPr lang="en-GB" sz="1800" b="1">
                <a:solidFill>
                  <a:schemeClr val="bg1"/>
                </a:solidFill>
                <a:latin typeface="Montserrat"/>
                <a:cs typeface="Arial"/>
              </a:rPr>
              <a:t> code: w4rs0p11111</a:t>
            </a:r>
            <a:r>
              <a:rPr lang="en-GB" sz="1800" b="1">
                <a:solidFill>
                  <a:schemeClr val="bg1"/>
                </a:solidFill>
                <a:latin typeface="Montserrat"/>
                <a:ea typeface="+mn-lt"/>
                <a:cs typeface="Arial"/>
              </a:rPr>
              <a:t> </a:t>
            </a:r>
            <a:endParaRPr lang="en-GB" sz="1800" b="1">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31596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10" name="Picture 9">
            <a:extLst>
              <a:ext uri="{FF2B5EF4-FFF2-40B4-BE49-F238E27FC236}">
                <a16:creationId xmlns:a16="http://schemas.microsoft.com/office/drawing/2014/main" id="{9ADA6A29-2676-01F6-2E2B-6FDEE00258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V="1">
            <a:off x="0" y="1221083"/>
            <a:ext cx="4179905" cy="45719"/>
          </a:xfrm>
          <a:prstGeom prst="rect">
            <a:avLst/>
          </a:prstGeom>
        </p:spPr>
      </p:pic>
      <p:pic>
        <p:nvPicPr>
          <p:cNvPr id="13" name="Picture 12">
            <a:extLst>
              <a:ext uri="{FF2B5EF4-FFF2-40B4-BE49-F238E27FC236}">
                <a16:creationId xmlns:a16="http://schemas.microsoft.com/office/drawing/2014/main" id="{7814DAA2-85E5-2F0B-4B45-C6CB627F97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6657"/>
            <a:ext cx="12192000" cy="6444686"/>
          </a:xfrm>
          <a:prstGeom prst="rect">
            <a:avLst/>
          </a:prstGeom>
        </p:spPr>
      </p:pic>
    </p:spTree>
    <p:extLst>
      <p:ext uri="{BB962C8B-B14F-4D97-AF65-F5344CB8AC3E}">
        <p14:creationId xmlns:p14="http://schemas.microsoft.com/office/powerpoint/2010/main" val="3632866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System Analytics </a:t>
            </a:r>
            <a:br>
              <a:rPr lang="en-US" sz="4000" b="1">
                <a:solidFill>
                  <a:srgbClr val="585857"/>
                </a:solidFill>
                <a:latin typeface="Montserrat" pitchFamily="2" charset="77"/>
              </a:rPr>
            </a:br>
            <a:r>
              <a:rPr lang="en-US" sz="4000" b="1">
                <a:solidFill>
                  <a:srgbClr val="585857"/>
                </a:solidFill>
                <a:latin typeface="Montserrat" pitchFamily="2" charset="77"/>
              </a:rPr>
              <a:t>Intelligence Unit</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pic>
        <p:nvPicPr>
          <p:cNvPr id="7" name="Picture 6">
            <a:extLst>
              <a:ext uri="{FF2B5EF4-FFF2-40B4-BE49-F238E27FC236}">
                <a16:creationId xmlns:a16="http://schemas.microsoft.com/office/drawing/2014/main" id="{CB3A5FA2-A916-6891-7D88-04142E21A5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3774" y="1713410"/>
            <a:ext cx="7707796" cy="5024474"/>
          </a:xfrm>
          <a:prstGeom prst="rect">
            <a:avLst/>
          </a:prstGeom>
        </p:spPr>
      </p:pic>
      <p:pic>
        <p:nvPicPr>
          <p:cNvPr id="9" name="Picture 8">
            <a:extLst>
              <a:ext uri="{FF2B5EF4-FFF2-40B4-BE49-F238E27FC236}">
                <a16:creationId xmlns:a16="http://schemas.microsoft.com/office/drawing/2014/main" id="{A380A5F9-34C3-5A4B-3C7D-6C963A1489E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4414" y="1899408"/>
            <a:ext cx="2124075" cy="885825"/>
          </a:xfrm>
          <a:prstGeom prst="rect">
            <a:avLst/>
          </a:prstGeom>
        </p:spPr>
      </p:pic>
    </p:spTree>
    <p:extLst>
      <p:ext uri="{BB962C8B-B14F-4D97-AF65-F5344CB8AC3E}">
        <p14:creationId xmlns:p14="http://schemas.microsoft.com/office/powerpoint/2010/main" val="1839575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6" name="Picture 5">
            <a:extLst>
              <a:ext uri="{FF2B5EF4-FFF2-40B4-BE49-F238E27FC236}">
                <a16:creationId xmlns:a16="http://schemas.microsoft.com/office/drawing/2014/main" id="{D4E14CA3-1BBF-17C6-DEBE-5671AE2447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218007"/>
            <a:ext cx="12325088" cy="6955891"/>
          </a:xfrm>
          <a:prstGeom prst="rect">
            <a:avLst/>
          </a:prstGeom>
        </p:spPr>
      </p:pic>
    </p:spTree>
    <p:extLst>
      <p:ext uri="{BB962C8B-B14F-4D97-AF65-F5344CB8AC3E}">
        <p14:creationId xmlns:p14="http://schemas.microsoft.com/office/powerpoint/2010/main" val="3005978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20581" y="2847625"/>
            <a:ext cx="6722346"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Montserrat" pitchFamily="2" charset="77"/>
              </a:rPr>
              <a:t>Bassetlaw Food Insecurity Network</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
        <p:nvSpPr>
          <p:cNvPr id="3" name="TextBox 2">
            <a:extLst>
              <a:ext uri="{FF2B5EF4-FFF2-40B4-BE49-F238E27FC236}">
                <a16:creationId xmlns:a16="http://schemas.microsoft.com/office/drawing/2014/main" id="{E0400C65-A5D6-9722-D8C9-F02D1EDAF5F0}"/>
              </a:ext>
            </a:extLst>
          </p:cNvPr>
          <p:cNvSpPr txBox="1"/>
          <p:nvPr/>
        </p:nvSpPr>
        <p:spPr>
          <a:xfrm>
            <a:off x="120581" y="4340951"/>
            <a:ext cx="7938052" cy="1631216"/>
          </a:xfrm>
          <a:prstGeom prst="rect">
            <a:avLst/>
          </a:prstGeom>
          <a:noFill/>
        </p:spPr>
        <p:txBody>
          <a:bodyPr wrap="square">
            <a:spAutoFit/>
          </a:bodyPr>
          <a:lstStyle/>
          <a:p>
            <a:r>
              <a:rPr lang="en-US" sz="2500" b="1">
                <a:solidFill>
                  <a:schemeClr val="bg1"/>
                </a:solidFill>
                <a:latin typeface="Montserrat" pitchFamily="2" charset="77"/>
              </a:rPr>
              <a:t>Andria Birch, CEO, BCVS</a:t>
            </a:r>
          </a:p>
          <a:p>
            <a:endParaRPr lang="en-US" sz="2500" b="1">
              <a:solidFill>
                <a:schemeClr val="bg1"/>
              </a:solidFill>
              <a:latin typeface="Montserrat" pitchFamily="2" charset="77"/>
            </a:endParaRPr>
          </a:p>
          <a:p>
            <a:r>
              <a:rPr lang="en-US" sz="2500" b="1">
                <a:solidFill>
                  <a:schemeClr val="bg1"/>
                </a:solidFill>
                <a:latin typeface="Montserrat" pitchFamily="2" charset="77"/>
              </a:rPr>
              <a:t>Lauren Rathbone, BFF Project </a:t>
            </a:r>
          </a:p>
          <a:p>
            <a:r>
              <a:rPr lang="en-US" sz="2500" b="1">
                <a:solidFill>
                  <a:schemeClr val="bg1"/>
                </a:solidFill>
                <a:latin typeface="Montserrat" pitchFamily="2" charset="77"/>
              </a:rPr>
              <a:t>Director </a:t>
            </a:r>
          </a:p>
        </p:txBody>
      </p:sp>
    </p:spTree>
    <p:extLst>
      <p:ext uri="{BB962C8B-B14F-4D97-AF65-F5344CB8AC3E}">
        <p14:creationId xmlns:p14="http://schemas.microsoft.com/office/powerpoint/2010/main" val="2956395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1898374"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Rubik"/>
              </a:rPr>
              <a:t>Why Food?</a:t>
            </a:r>
            <a:endParaRPr lang="en-US" sz="4000" b="1">
              <a:solidFill>
                <a:srgbClr val="00B050"/>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463682" y="1309904"/>
            <a:ext cx="11285785" cy="5078313"/>
          </a:xfrm>
          <a:prstGeom prst="rect">
            <a:avLst/>
          </a:prstGeom>
        </p:spPr>
        <p:txBody>
          <a:bodyPr wrap="square">
            <a:spAutoFit/>
          </a:bodyPr>
          <a:lstStyle/>
          <a:p>
            <a:r>
              <a:rPr lang="en-GB" sz="2400" b="1">
                <a:solidFill>
                  <a:srgbClr val="3A3A3A"/>
                </a:solidFill>
                <a:latin typeface="Rubik"/>
              </a:rPr>
              <a:t>			</a:t>
            </a:r>
            <a:endParaRPr lang="en-GB" sz="2000">
              <a:latin typeface="Rubik"/>
            </a:endParaRPr>
          </a:p>
          <a:p>
            <a:r>
              <a:rPr lang="en-GB">
                <a:solidFill>
                  <a:srgbClr val="585857"/>
                </a:solidFill>
                <a:latin typeface="Montserrat" panose="00000500000000000000" pitchFamily="2" charset="0"/>
              </a:rPr>
              <a:t>‘The UK’s current levels of food insecurity will damage physical and mental health and increase health inequalities for years to come.’… ‘Recent research has shown </a:t>
            </a:r>
            <a:r>
              <a:rPr lang="en-GB" b="1">
                <a:solidFill>
                  <a:srgbClr val="585857"/>
                </a:solidFill>
                <a:latin typeface="Montserrat" panose="00000500000000000000" pitchFamily="2" charset="0"/>
              </a:rPr>
              <a:t>an alarming increase in admissions to hospital </a:t>
            </a:r>
            <a:r>
              <a:rPr lang="en-GB">
                <a:solidFill>
                  <a:srgbClr val="585857"/>
                </a:solidFill>
                <a:latin typeface="Montserrat" panose="00000500000000000000" pitchFamily="2" charset="0"/>
              </a:rPr>
              <a:t>resulting from deficient intakes of </a:t>
            </a:r>
            <a:r>
              <a:rPr lang="en-GB">
                <a:solidFill>
                  <a:srgbClr val="585857"/>
                </a:solidFill>
                <a:latin typeface="Montserrat" panose="00000500000000000000" pitchFamily="2" charset="0"/>
                <a:hlinkClick r:id="rId6">
                  <a:extLst>
                    <a:ext uri="{A12FA001-AC4F-418D-AE19-62706E023703}">
                      <ahyp:hlinkClr xmlns:ahyp="http://schemas.microsoft.com/office/drawing/2018/hyperlinkcolor" val="tx"/>
                    </a:ext>
                  </a:extLst>
                </a:hlinkClick>
              </a:rPr>
              <a:t>micronutrients</a:t>
            </a:r>
            <a:r>
              <a:rPr lang="en-GB">
                <a:solidFill>
                  <a:srgbClr val="585857"/>
                </a:solidFill>
                <a:latin typeface="Montserrat" panose="00000500000000000000" pitchFamily="2" charset="0"/>
              </a:rPr>
              <a:t>.’… </a:t>
            </a:r>
          </a:p>
          <a:p>
            <a:endParaRPr lang="en-GB">
              <a:solidFill>
                <a:srgbClr val="585857"/>
              </a:solidFill>
              <a:latin typeface="Montserrat" panose="00000500000000000000" pitchFamily="2" charset="0"/>
            </a:endParaRPr>
          </a:p>
          <a:p>
            <a:r>
              <a:rPr lang="en-GB">
                <a:solidFill>
                  <a:srgbClr val="585857"/>
                </a:solidFill>
                <a:latin typeface="Montserrat" panose="00000500000000000000" pitchFamily="2" charset="0"/>
              </a:rPr>
              <a:t>‘Energy-dense food, high in fat, sugar (and salt), is cheaper. The inevitable result is that inequalities in childhood obesity are increasing.  We know obesity is linked to cancer, diabetes, high blood pressure, heart disease and arthritis.’   </a:t>
            </a:r>
            <a:r>
              <a:rPr lang="en-GB" b="1">
                <a:solidFill>
                  <a:srgbClr val="585857"/>
                </a:solidFill>
                <a:latin typeface="Montserrat" panose="00000500000000000000" pitchFamily="2" charset="0"/>
              </a:rPr>
              <a:t>Sir Michael Marmot,  December 2023  </a:t>
            </a:r>
            <a:r>
              <a:rPr lang="en-GB">
                <a:solidFill>
                  <a:srgbClr val="585857"/>
                </a:solidFill>
                <a:latin typeface="Montserrat" panose="00000500000000000000" pitchFamily="2" charset="0"/>
              </a:rPr>
              <a:t> </a:t>
            </a:r>
          </a:p>
          <a:p>
            <a:r>
              <a:rPr lang="en-GB" u="sng">
                <a:solidFill>
                  <a:srgbClr val="585857"/>
                </a:solidFill>
                <a:latin typeface="Montserrat" panose="00000500000000000000" pitchFamily="2" charset="0"/>
                <a:hlinkClick r:id="rId7">
                  <a:extLst>
                    <a:ext uri="{A12FA001-AC4F-418D-AE19-62706E023703}">
                      <ahyp:hlinkClr xmlns:ahyp="http://schemas.microsoft.com/office/drawing/2018/hyperlinkcolor" val="tx"/>
                    </a:ext>
                  </a:extLst>
                </a:hlinkClick>
              </a:rPr>
              <a:t>https://www.theguardian.com/uk-news/commentisfree/2023/dec/27/britain-hunger-malnutrition-</a:t>
            </a:r>
            <a:endParaRPr lang="en-GB">
              <a:solidFill>
                <a:srgbClr val="585857"/>
              </a:solidFill>
              <a:latin typeface="Montserrat" panose="00000500000000000000" pitchFamily="2" charset="0"/>
            </a:endParaRPr>
          </a:p>
          <a:p>
            <a:endParaRPr lang="en-GB" b="1">
              <a:solidFill>
                <a:srgbClr val="585857"/>
              </a:solidFill>
              <a:latin typeface="Montserrat" panose="00000500000000000000" pitchFamily="2" charset="0"/>
            </a:endParaRPr>
          </a:p>
          <a:p>
            <a:r>
              <a:rPr lang="en-GB">
                <a:solidFill>
                  <a:srgbClr val="585857"/>
                </a:solidFill>
                <a:latin typeface="Montserrat" panose="00000500000000000000" pitchFamily="2" charset="0"/>
              </a:rPr>
              <a:t>‘Unhealthy diets pose a greater risk to morbidity and mortality than does unsafe sex, and alcohol, drug, and tobacco use combined.’  </a:t>
            </a:r>
            <a:r>
              <a:rPr lang="en-GB" b="1">
                <a:solidFill>
                  <a:srgbClr val="585857"/>
                </a:solidFill>
                <a:latin typeface="Montserrat" panose="00000500000000000000" pitchFamily="2" charset="0"/>
              </a:rPr>
              <a:t>Walter Willet MD, Professor of Epidemiology and Nutrition, Harvard</a:t>
            </a:r>
          </a:p>
          <a:p>
            <a:r>
              <a:rPr lang="en-GB" u="sng">
                <a:solidFill>
                  <a:srgbClr val="585857"/>
                </a:solidFill>
                <a:latin typeface="Montserrat" panose="00000500000000000000" pitchFamily="2" charset="0"/>
                <a:hlinkClick r:id="rId8">
                  <a:extLst>
                    <a:ext uri="{A12FA001-AC4F-418D-AE19-62706E023703}">
                      <ahyp:hlinkClr xmlns:ahyp="http://schemas.microsoft.com/office/drawing/2018/hyperlinkcolor" val="tx"/>
                    </a:ext>
                  </a:extLst>
                </a:hlinkClick>
              </a:rPr>
              <a:t>https://www.thelancet.com/journals/lancet/article/PIIS0140-6736(18)31788-4/abstract#</a:t>
            </a:r>
            <a:endParaRPr lang="en-GB">
              <a:solidFill>
                <a:srgbClr val="585857"/>
              </a:solidFill>
              <a:latin typeface="Montserrat" panose="00000500000000000000" pitchFamily="2" charset="0"/>
            </a:endParaRPr>
          </a:p>
          <a:p>
            <a:pPr algn="ctr"/>
            <a:endParaRPr lang="en-GB" sz="400" b="1" i="1">
              <a:latin typeface="Rubik"/>
            </a:endParaRPr>
          </a:p>
          <a:p>
            <a:pPr algn="ctr"/>
            <a:r>
              <a:rPr lang="en-GB" sz="2400" b="1" i="1">
                <a:solidFill>
                  <a:srgbClr val="00B050"/>
                </a:solidFill>
                <a:latin typeface="Rubik"/>
              </a:rPr>
              <a:t>Food as a Building Block of Health</a:t>
            </a:r>
          </a:p>
          <a:p>
            <a:endParaRPr lang="en-GB" sz="2000">
              <a:latin typeface="Rubik"/>
            </a:endParaRPr>
          </a:p>
        </p:txBody>
      </p:sp>
      <p:pic>
        <p:nvPicPr>
          <p:cNvPr id="7" name="Picture 6">
            <a:extLst>
              <a:ext uri="{FF2B5EF4-FFF2-40B4-BE49-F238E27FC236}">
                <a16:creationId xmlns:a16="http://schemas.microsoft.com/office/drawing/2014/main" id="{64E70E11-6D15-4D51-987F-6D572F4FB24B}"/>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51944" y="6008787"/>
            <a:ext cx="12317038" cy="662329"/>
          </a:xfrm>
          <a:prstGeom prst="rect">
            <a:avLst/>
          </a:prstGeom>
        </p:spPr>
      </p:pic>
      <p:sp>
        <p:nvSpPr>
          <p:cNvPr id="13" name="TextBox 12">
            <a:extLst>
              <a:ext uri="{FF2B5EF4-FFF2-40B4-BE49-F238E27FC236}">
                <a16:creationId xmlns:a16="http://schemas.microsoft.com/office/drawing/2014/main" id="{7B3CD36F-2072-4C08-8DC3-D074600E6A0C}"/>
              </a:ext>
            </a:extLst>
          </p:cNvPr>
          <p:cNvSpPr txBox="1"/>
          <p:nvPr/>
        </p:nvSpPr>
        <p:spPr>
          <a:xfrm>
            <a:off x="11004117" y="6671258"/>
            <a:ext cx="621554" cy="1200329"/>
          </a:xfrm>
          <a:prstGeom prst="rect">
            <a:avLst/>
          </a:prstGeom>
          <a:noFill/>
        </p:spPr>
        <p:txBody>
          <a:bodyPr wrap="square" rtlCol="0">
            <a:spAutoFit/>
          </a:bodyPr>
          <a:lstStyle/>
          <a:p>
            <a:r>
              <a:rPr lang="en-GB" sz="900">
                <a:hlinkClick r:id="rId10" tooltip="https://sircupcakes.blogspot.com/2013/03/mini-apple-pie.html"/>
              </a:rPr>
              <a:t>This Photo</a:t>
            </a:r>
            <a:r>
              <a:rPr lang="en-GB" sz="900"/>
              <a:t> by Unknown Author is licensed under </a:t>
            </a:r>
            <a:r>
              <a:rPr lang="en-GB" sz="900">
                <a:hlinkClick r:id="rId11" tooltip="https://creativecommons.org/licenses/by-nc/3.0/"/>
              </a:rPr>
              <a:t>CC BY-NC</a:t>
            </a:r>
            <a:endParaRPr lang="en-GB" sz="900"/>
          </a:p>
        </p:txBody>
      </p:sp>
      <p:pic>
        <p:nvPicPr>
          <p:cNvPr id="5" name="Picture 4">
            <a:extLst>
              <a:ext uri="{FF2B5EF4-FFF2-40B4-BE49-F238E27FC236}">
                <a16:creationId xmlns:a16="http://schemas.microsoft.com/office/drawing/2014/main" id="{D6FD8448-8961-4C69-B596-AAF3E91D8C7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9037" y="88942"/>
            <a:ext cx="1618203" cy="1346105"/>
          </a:xfrm>
          <a:prstGeom prst="rect">
            <a:avLst/>
          </a:prstGeom>
        </p:spPr>
      </p:pic>
    </p:spTree>
    <p:extLst>
      <p:ext uri="{BB962C8B-B14F-4D97-AF65-F5344CB8AC3E}">
        <p14:creationId xmlns:p14="http://schemas.microsoft.com/office/powerpoint/2010/main" val="882593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US" sz="40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3235889" y="1848591"/>
            <a:ext cx="7498915" cy="400110"/>
          </a:xfrm>
          <a:prstGeom prst="rect">
            <a:avLst/>
          </a:prstGeom>
        </p:spPr>
        <p:txBody>
          <a:bodyPr wrap="square">
            <a:spAutoFit/>
          </a:bodyPr>
          <a:lstStyle/>
          <a:p>
            <a:endParaRPr lang="en-GB" sz="2000" b="1">
              <a:solidFill>
                <a:srgbClr val="3A3A3A"/>
              </a:solidFill>
              <a:latin typeface="Rubik"/>
            </a:endParaRPr>
          </a:p>
        </p:txBody>
      </p:sp>
      <p:sp>
        <p:nvSpPr>
          <p:cNvPr id="13" name="TextBox 12">
            <a:extLst>
              <a:ext uri="{FF2B5EF4-FFF2-40B4-BE49-F238E27FC236}">
                <a16:creationId xmlns:a16="http://schemas.microsoft.com/office/drawing/2014/main" id="{7B3CD36F-2072-4C08-8DC3-D074600E6A0C}"/>
              </a:ext>
            </a:extLst>
          </p:cNvPr>
          <p:cNvSpPr txBox="1"/>
          <p:nvPr/>
        </p:nvSpPr>
        <p:spPr>
          <a:xfrm>
            <a:off x="11004117" y="6671258"/>
            <a:ext cx="621554" cy="1200329"/>
          </a:xfrm>
          <a:prstGeom prst="rect">
            <a:avLst/>
          </a:prstGeom>
          <a:noFill/>
        </p:spPr>
        <p:txBody>
          <a:bodyPr wrap="square" rtlCol="0">
            <a:spAutoFit/>
          </a:bodyPr>
          <a:lstStyle/>
          <a:p>
            <a:r>
              <a:rPr lang="en-GB" sz="900">
                <a:hlinkClick r:id="rId6" tooltip="https://sircupcakes.blogspot.com/2013/03/mini-apple-pie.html"/>
              </a:rPr>
              <a:t>This Photo</a:t>
            </a:r>
            <a:r>
              <a:rPr lang="en-GB" sz="900"/>
              <a:t> by Unknown Author is licensed under </a:t>
            </a:r>
            <a:r>
              <a:rPr lang="en-GB" sz="900">
                <a:hlinkClick r:id="rId7" tooltip="https://creativecommons.org/licenses/by-nc/3.0/"/>
              </a:rPr>
              <a:t>CC BY-NC</a:t>
            </a:r>
            <a:endParaRPr lang="en-GB" sz="900"/>
          </a:p>
        </p:txBody>
      </p:sp>
      <p:pic>
        <p:nvPicPr>
          <p:cNvPr id="9" name="Picture 8">
            <a:extLst>
              <a:ext uri="{FF2B5EF4-FFF2-40B4-BE49-F238E27FC236}">
                <a16:creationId xmlns:a16="http://schemas.microsoft.com/office/drawing/2014/main" id="{96F0DC90-0EA6-42D5-8CC7-9B81520E8F8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457762"/>
            <a:ext cx="8906932" cy="6004555"/>
          </a:xfrm>
          <a:prstGeom prst="rect">
            <a:avLst/>
          </a:prstGeom>
        </p:spPr>
      </p:pic>
      <p:sp>
        <p:nvSpPr>
          <p:cNvPr id="5" name="Rectangle 4">
            <a:extLst>
              <a:ext uri="{FF2B5EF4-FFF2-40B4-BE49-F238E27FC236}">
                <a16:creationId xmlns:a16="http://schemas.microsoft.com/office/drawing/2014/main" id="{E1796FD0-FFD7-4835-8BA4-BE308D14D679}"/>
              </a:ext>
            </a:extLst>
          </p:cNvPr>
          <p:cNvSpPr/>
          <p:nvPr/>
        </p:nvSpPr>
        <p:spPr>
          <a:xfrm>
            <a:off x="8906932" y="2967335"/>
            <a:ext cx="2625146" cy="2031325"/>
          </a:xfrm>
          <a:prstGeom prst="rect">
            <a:avLst/>
          </a:prstGeom>
        </p:spPr>
        <p:txBody>
          <a:bodyPr wrap="square">
            <a:spAutoFit/>
          </a:bodyPr>
          <a:lstStyle/>
          <a:p>
            <a:r>
              <a:rPr lang="en-GB" u="sng">
                <a:hlinkClick r:id="rId9"/>
              </a:rPr>
              <a:t>https://www.theguardian.com/uk-news/2023/dec/21/surge-in-number-of-people-in-hospital-with-nutrient-deficiencies-nhs-figures-show</a:t>
            </a:r>
            <a:endParaRPr lang="en-GB" u="sng"/>
          </a:p>
        </p:txBody>
      </p:sp>
    </p:spTree>
    <p:extLst>
      <p:ext uri="{BB962C8B-B14F-4D97-AF65-F5344CB8AC3E}">
        <p14:creationId xmlns:p14="http://schemas.microsoft.com/office/powerpoint/2010/main" val="3985722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Rubik"/>
              </a:rPr>
              <a:t>Why Food?  The national context</a:t>
            </a:r>
            <a:endParaRPr lang="en-US" sz="40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2720591" y="4381504"/>
            <a:ext cx="7498915" cy="1815882"/>
          </a:xfrm>
          <a:prstGeom prst="rect">
            <a:avLst/>
          </a:prstGeom>
        </p:spPr>
        <p:txBody>
          <a:bodyPr wrap="square">
            <a:spAutoFit/>
          </a:bodyPr>
          <a:lstStyle/>
          <a:p>
            <a:endParaRPr lang="en-GB" sz="2000" b="1">
              <a:solidFill>
                <a:srgbClr val="3A3A3A"/>
              </a:solidFill>
              <a:latin typeface="Rubik"/>
            </a:endParaRPr>
          </a:p>
          <a:p>
            <a:endParaRPr lang="en-GB" sz="2000" b="1">
              <a:solidFill>
                <a:srgbClr val="3A3A3A"/>
              </a:solidFill>
              <a:latin typeface="Rubik"/>
            </a:endParaRPr>
          </a:p>
          <a:p>
            <a:endParaRPr lang="en-GB" sz="2000" b="1">
              <a:solidFill>
                <a:srgbClr val="3A3A3A"/>
              </a:solidFill>
              <a:latin typeface="Rubik"/>
            </a:endParaRPr>
          </a:p>
          <a:p>
            <a:r>
              <a:rPr lang="en-GB" sz="2400" b="1">
                <a:solidFill>
                  <a:srgbClr val="3A3A3A"/>
                </a:solidFill>
                <a:latin typeface="Rubik"/>
              </a:rPr>
              <a:t>          </a:t>
            </a:r>
            <a:endParaRPr lang="en-GB" sz="2800" b="1">
              <a:solidFill>
                <a:srgbClr val="3A3A3A"/>
              </a:solidFill>
              <a:latin typeface="Rubik"/>
            </a:endParaRPr>
          </a:p>
          <a:p>
            <a:endParaRPr lang="en-GB" sz="2800" b="1" i="0">
              <a:solidFill>
                <a:srgbClr val="3A3A3A"/>
              </a:solidFill>
              <a:effectLst/>
              <a:latin typeface="Rubik"/>
            </a:endParaRPr>
          </a:p>
        </p:txBody>
      </p:sp>
      <p:sp>
        <p:nvSpPr>
          <p:cNvPr id="13" name="TextBox 12">
            <a:extLst>
              <a:ext uri="{FF2B5EF4-FFF2-40B4-BE49-F238E27FC236}">
                <a16:creationId xmlns:a16="http://schemas.microsoft.com/office/drawing/2014/main" id="{7B3CD36F-2072-4C08-8DC3-D074600E6A0C}"/>
              </a:ext>
            </a:extLst>
          </p:cNvPr>
          <p:cNvSpPr txBox="1"/>
          <p:nvPr/>
        </p:nvSpPr>
        <p:spPr>
          <a:xfrm>
            <a:off x="11004117" y="6671258"/>
            <a:ext cx="621554" cy="1200329"/>
          </a:xfrm>
          <a:prstGeom prst="rect">
            <a:avLst/>
          </a:prstGeom>
          <a:noFill/>
        </p:spPr>
        <p:txBody>
          <a:bodyPr wrap="square" rtlCol="0">
            <a:spAutoFit/>
          </a:bodyPr>
          <a:lstStyle/>
          <a:p>
            <a:r>
              <a:rPr lang="en-GB" sz="900">
                <a:hlinkClick r:id="rId6" tooltip="https://sircupcakes.blogspot.com/2013/03/mini-apple-pie.html"/>
              </a:rPr>
              <a:t>This Photo</a:t>
            </a:r>
            <a:r>
              <a:rPr lang="en-GB" sz="900"/>
              <a:t> by Unknown Author is licensed under </a:t>
            </a:r>
            <a:r>
              <a:rPr lang="en-GB" sz="900">
                <a:hlinkClick r:id="rId7" tooltip="https://creativecommons.org/licenses/by-nc/3.0/"/>
              </a:rPr>
              <a:t>CC BY-NC</a:t>
            </a:r>
            <a:endParaRPr lang="en-GB" sz="900"/>
          </a:p>
        </p:txBody>
      </p:sp>
      <p:sp>
        <p:nvSpPr>
          <p:cNvPr id="5" name="Rectangle 4">
            <a:extLst>
              <a:ext uri="{FF2B5EF4-FFF2-40B4-BE49-F238E27FC236}">
                <a16:creationId xmlns:a16="http://schemas.microsoft.com/office/drawing/2014/main" id="{08E817ED-25C5-4010-BA9A-14BC07238D67}"/>
              </a:ext>
            </a:extLst>
          </p:cNvPr>
          <p:cNvSpPr/>
          <p:nvPr/>
        </p:nvSpPr>
        <p:spPr>
          <a:xfrm>
            <a:off x="659921" y="2227148"/>
            <a:ext cx="10750731" cy="2339102"/>
          </a:xfrm>
          <a:prstGeom prst="rect">
            <a:avLst/>
          </a:prstGeom>
        </p:spPr>
        <p:txBody>
          <a:bodyPr wrap="square">
            <a:spAutoFit/>
          </a:bodyPr>
          <a:lstStyle/>
          <a:p>
            <a:pPr marL="285750" indent="-285750">
              <a:buFont typeface="Arial" panose="020B0604020202020204" pitchFamily="34" charset="0"/>
              <a:buChar char="•"/>
            </a:pPr>
            <a:endParaRPr lang="en-GB">
              <a:solidFill>
                <a:srgbClr val="121212"/>
              </a:solidFill>
              <a:latin typeface="GuardianTextEgyptian"/>
            </a:endParaRPr>
          </a:p>
          <a:p>
            <a:pPr marL="285750" indent="-285750">
              <a:buFont typeface="Arial" panose="020B0604020202020204" pitchFamily="34" charset="0"/>
              <a:buChar char="•"/>
            </a:pPr>
            <a:endParaRPr lang="en-GB">
              <a:solidFill>
                <a:srgbClr val="121212"/>
              </a:solidFill>
              <a:latin typeface="GuardianTextEgyptian"/>
            </a:endParaRPr>
          </a:p>
          <a:p>
            <a:pPr marL="285750" indent="-285750">
              <a:buFont typeface="Arial" panose="020B0604020202020204" pitchFamily="34" charset="0"/>
              <a:buChar char="•"/>
            </a:pPr>
            <a:endParaRPr lang="en-GB">
              <a:solidFill>
                <a:srgbClr val="121212"/>
              </a:solidFill>
              <a:latin typeface="GuardianTextEgyptian"/>
            </a:endParaRPr>
          </a:p>
          <a:p>
            <a:pPr marL="285750" indent="-285750">
              <a:buFont typeface="Arial" panose="020B0604020202020204" pitchFamily="34" charset="0"/>
              <a:buChar char="•"/>
            </a:pPr>
            <a:endParaRPr lang="en-GB">
              <a:solidFill>
                <a:srgbClr val="121212"/>
              </a:solidFill>
              <a:latin typeface="GuardianTextEgyptian"/>
            </a:endParaRPr>
          </a:p>
          <a:p>
            <a:pPr marL="285750" indent="-285750">
              <a:buFont typeface="Arial" panose="020B0604020202020204" pitchFamily="34" charset="0"/>
              <a:buChar char="•"/>
            </a:pPr>
            <a:endParaRPr lang="en-GB">
              <a:solidFill>
                <a:srgbClr val="121212"/>
              </a:solidFill>
              <a:latin typeface="GuardianTextEgyptian"/>
            </a:endParaRPr>
          </a:p>
          <a:p>
            <a:pPr marL="285750" indent="-285750">
              <a:buFont typeface="Arial" panose="020B0604020202020204" pitchFamily="34" charset="0"/>
              <a:buChar char="•"/>
            </a:pPr>
            <a:endParaRPr lang="en-GB">
              <a:solidFill>
                <a:srgbClr val="121212"/>
              </a:solidFill>
              <a:latin typeface="GuardianTextEgyptian"/>
            </a:endParaRPr>
          </a:p>
          <a:p>
            <a:pPr marL="285750" indent="-285750">
              <a:buFont typeface="Arial" panose="020B0604020202020204" pitchFamily="34" charset="0"/>
              <a:buChar char="•"/>
            </a:pPr>
            <a:endParaRPr lang="en-GB">
              <a:solidFill>
                <a:srgbClr val="121212"/>
              </a:solidFill>
              <a:latin typeface="Rubik"/>
            </a:endParaRPr>
          </a:p>
          <a:p>
            <a:endParaRPr lang="en-GB" sz="2000">
              <a:solidFill>
                <a:srgbClr val="121212"/>
              </a:solidFill>
              <a:latin typeface="Rubik"/>
            </a:endParaRPr>
          </a:p>
        </p:txBody>
      </p:sp>
      <p:sp>
        <p:nvSpPr>
          <p:cNvPr id="9" name="Rectangle 8">
            <a:extLst>
              <a:ext uri="{FF2B5EF4-FFF2-40B4-BE49-F238E27FC236}">
                <a16:creationId xmlns:a16="http://schemas.microsoft.com/office/drawing/2014/main" id="{F9B1CAFC-7600-4482-949A-AF95FC1094CA}"/>
              </a:ext>
            </a:extLst>
          </p:cNvPr>
          <p:cNvSpPr/>
          <p:nvPr/>
        </p:nvSpPr>
        <p:spPr>
          <a:xfrm>
            <a:off x="566329" y="1690688"/>
            <a:ext cx="11331782" cy="8125301"/>
          </a:xfrm>
          <a:prstGeom prst="rect">
            <a:avLst/>
          </a:prstGeom>
        </p:spPr>
        <p:txBody>
          <a:bodyPr wrap="square">
            <a:spAutoFit/>
          </a:bodyPr>
          <a:lstStyle/>
          <a:p>
            <a:pPr fontAlgn="base"/>
            <a:r>
              <a:rPr lang="en-GB">
                <a:solidFill>
                  <a:srgbClr val="585857"/>
                </a:solidFill>
                <a:latin typeface="Montserrat" panose="00000500000000000000" pitchFamily="2" charset="0"/>
              </a:rPr>
              <a:t>The latest </a:t>
            </a:r>
            <a:r>
              <a:rPr lang="en-GB">
                <a:solidFill>
                  <a:srgbClr val="585857"/>
                </a:solidFill>
                <a:latin typeface="Montserrat" panose="00000500000000000000" pitchFamily="2" charset="0"/>
                <a:hlinkClick r:id="rId8">
                  <a:extLst>
                    <a:ext uri="{A12FA001-AC4F-418D-AE19-62706E023703}">
                      <ahyp:hlinkClr xmlns:ahyp="http://schemas.microsoft.com/office/drawing/2018/hyperlinkcolor" val="tx"/>
                    </a:ext>
                  </a:extLst>
                </a:hlinkClick>
              </a:rPr>
              <a:t>households below average income statistics</a:t>
            </a:r>
            <a:r>
              <a:rPr lang="en-GB">
                <a:solidFill>
                  <a:srgbClr val="585857"/>
                </a:solidFill>
                <a:latin typeface="Montserrat" panose="00000500000000000000" pitchFamily="2" charset="0"/>
              </a:rPr>
              <a:t>, published by the Department for Work and Pensions, also showed that in 2022-23:</a:t>
            </a:r>
          </a:p>
          <a:p>
            <a:pPr marL="285750" indent="-285750" fontAlgn="base">
              <a:buFont typeface="Arial" panose="020B0604020202020204" pitchFamily="34" charset="0"/>
              <a:buChar char="•"/>
            </a:pPr>
            <a:endParaRPr lang="en-GB">
              <a:solidFill>
                <a:srgbClr val="585857"/>
              </a:solidFill>
              <a:latin typeface="Montserrat" panose="00000500000000000000" pitchFamily="2" charset="0"/>
            </a:endParaRPr>
          </a:p>
          <a:p>
            <a:pPr lvl="1" fontAlgn="base">
              <a:buFont typeface="Arial" panose="020B0604020202020204" pitchFamily="34" charset="0"/>
              <a:buChar char="•"/>
            </a:pPr>
            <a:r>
              <a:rPr lang="en-GB">
                <a:solidFill>
                  <a:srgbClr val="585857"/>
                </a:solidFill>
                <a:latin typeface="Montserrat" panose="00000500000000000000" pitchFamily="2" charset="0"/>
              </a:rPr>
              <a:t>An estimated </a:t>
            </a:r>
            <a:r>
              <a:rPr lang="en-GB" b="1">
                <a:solidFill>
                  <a:srgbClr val="585857"/>
                </a:solidFill>
                <a:latin typeface="Montserrat" panose="00000500000000000000" pitchFamily="2" charset="0"/>
              </a:rPr>
              <a:t>2.9 million children were in deep poverty</a:t>
            </a:r>
            <a:r>
              <a:rPr lang="en-GB">
                <a:solidFill>
                  <a:srgbClr val="585857"/>
                </a:solidFill>
                <a:latin typeface="Montserrat" panose="00000500000000000000" pitchFamily="2" charset="0"/>
              </a:rPr>
              <a:t>, meaning their income was at least 50% below the poverty line. Nearly half (46%) of all families with three or more children were in poverty.</a:t>
            </a:r>
          </a:p>
          <a:p>
            <a:pPr fontAlgn="base">
              <a:buFont typeface="Arial" panose="020B0604020202020204" pitchFamily="34" charset="0"/>
              <a:buChar char="•"/>
            </a:pPr>
            <a:endParaRPr lang="en-GB">
              <a:solidFill>
                <a:srgbClr val="585857"/>
              </a:solidFill>
              <a:latin typeface="Montserrat" panose="00000500000000000000" pitchFamily="2" charset="0"/>
            </a:endParaRPr>
          </a:p>
          <a:p>
            <a:pPr lvl="1" fontAlgn="base">
              <a:buFont typeface="Arial" panose="020B0604020202020204" pitchFamily="34" charset="0"/>
              <a:buChar char="•"/>
            </a:pPr>
            <a:r>
              <a:rPr lang="en-GB" b="1">
                <a:solidFill>
                  <a:srgbClr val="585857"/>
                </a:solidFill>
                <a:latin typeface="Montserrat" panose="00000500000000000000" pitchFamily="2" charset="0"/>
              </a:rPr>
              <a:t>Nearly one in 10 (8%) of pensioners struggled to eat regularly</a:t>
            </a:r>
            <a:r>
              <a:rPr lang="en-GB">
                <a:solidFill>
                  <a:srgbClr val="585857"/>
                </a:solidFill>
                <a:latin typeface="Montserrat" panose="00000500000000000000" pitchFamily="2" charset="0"/>
              </a:rPr>
              <a:t>, pay essential bills or keep their home warm, up 2 percentage points year on year, and the first increase in material hardship measures among the over-65s since 2014.</a:t>
            </a:r>
          </a:p>
          <a:p>
            <a:pPr lvl="1" fontAlgn="base">
              <a:buFont typeface="Arial" panose="020B0604020202020204" pitchFamily="34" charset="0"/>
              <a:buChar char="•"/>
            </a:pPr>
            <a:endParaRPr lang="en-GB">
              <a:solidFill>
                <a:srgbClr val="585857"/>
              </a:solidFill>
              <a:latin typeface="Montserrat" panose="00000500000000000000" pitchFamily="2" charset="0"/>
            </a:endParaRPr>
          </a:p>
          <a:p>
            <a:pPr lvl="1" fontAlgn="base">
              <a:buFont typeface="Arial" panose="020B0604020202020204" pitchFamily="34" charset="0"/>
              <a:buChar char="•"/>
            </a:pPr>
            <a:r>
              <a:rPr lang="en-GB">
                <a:solidFill>
                  <a:srgbClr val="585857"/>
                </a:solidFill>
                <a:latin typeface="Montserrat" panose="00000500000000000000" pitchFamily="2" charset="0"/>
              </a:rPr>
              <a:t>The three council areas of England with the largest rises in child poverty over the past decade (2014-15 to 2022-23), according to the NEF, </a:t>
            </a:r>
            <a:r>
              <a:rPr lang="en-GB" b="1">
                <a:solidFill>
                  <a:srgbClr val="585857"/>
                </a:solidFill>
                <a:latin typeface="Montserrat" panose="00000500000000000000" pitchFamily="2" charset="0"/>
              </a:rPr>
              <a:t>were Nottingham (up 16 percentage points</a:t>
            </a:r>
            <a:r>
              <a:rPr lang="en-GB">
                <a:solidFill>
                  <a:srgbClr val="585857"/>
                </a:solidFill>
                <a:latin typeface="Montserrat" panose="00000500000000000000" pitchFamily="2" charset="0"/>
              </a:rPr>
              <a:t>, with 40% of children in poverty), Birmingham (up 14 points, 41%) and Leicester (up 13 points, 41%).   February 2024</a:t>
            </a:r>
          </a:p>
          <a:p>
            <a:pPr lvl="1" fontAlgn="base">
              <a:buFont typeface="Arial" panose="020B0604020202020204" pitchFamily="34" charset="0"/>
              <a:buChar char="•"/>
            </a:pPr>
            <a:endParaRPr lang="en-GB">
              <a:highlight>
                <a:srgbClr val="FFFF00"/>
              </a:highlight>
              <a:latin typeface="Montserrat" panose="00000500000000000000" pitchFamily="2" charset="0"/>
            </a:endParaRPr>
          </a:p>
          <a:p>
            <a:pPr lvl="1" fontAlgn="base"/>
            <a:r>
              <a:rPr lang="en-GB">
                <a:solidFill>
                  <a:srgbClr val="121212"/>
                </a:solidFill>
                <a:latin typeface="Montserrat" panose="00000500000000000000" pitchFamily="2" charset="0"/>
                <a:hlinkClick r:id="rId9"/>
              </a:rPr>
              <a:t>(https://neweconomics.org/2024/03/child-poverty-rises-six-times-faster-in-most-deprived-areas-compared-to-the-richest</a:t>
            </a:r>
            <a:r>
              <a:rPr lang="en-GB">
                <a:solidFill>
                  <a:srgbClr val="121212"/>
                </a:solidFill>
                <a:latin typeface="Montserrat" panose="00000500000000000000" pitchFamily="2" charset="0"/>
              </a:rPr>
              <a:t>) </a:t>
            </a:r>
            <a:endParaRPr lang="en-GB">
              <a:solidFill>
                <a:srgbClr val="121212"/>
              </a:solidFill>
              <a:highlight>
                <a:srgbClr val="FFFF00"/>
              </a:highlight>
              <a:latin typeface="Montserrat" panose="00000500000000000000" pitchFamily="2" charset="0"/>
            </a:endParaRPr>
          </a:p>
          <a:p>
            <a:pPr lvl="1" fontAlgn="base">
              <a:buFont typeface="Arial" panose="020B0604020202020204" pitchFamily="34" charset="0"/>
              <a:buChar char="•"/>
            </a:pPr>
            <a:endParaRPr lang="en-GB" sz="2000">
              <a:solidFill>
                <a:srgbClr val="121212"/>
              </a:solidFill>
              <a:latin typeface="Rubik"/>
            </a:endParaRPr>
          </a:p>
          <a:p>
            <a:pPr lvl="1" fontAlgn="base">
              <a:buFont typeface="Arial" panose="020B0604020202020204" pitchFamily="34" charset="0"/>
              <a:buChar char="•"/>
            </a:pPr>
            <a:endParaRPr lang="en-GB" sz="2000">
              <a:solidFill>
                <a:srgbClr val="121212"/>
              </a:solidFill>
              <a:latin typeface="Rubik"/>
            </a:endParaRPr>
          </a:p>
          <a:p>
            <a:pPr lvl="1" fontAlgn="base">
              <a:buFont typeface="Arial" panose="020B0604020202020204" pitchFamily="34" charset="0"/>
              <a:buChar char="•"/>
            </a:pPr>
            <a:endParaRPr lang="en-GB" sz="2000">
              <a:solidFill>
                <a:srgbClr val="121212"/>
              </a:solidFill>
              <a:latin typeface="Rubik"/>
            </a:endParaRPr>
          </a:p>
          <a:p>
            <a:pPr lvl="1" fontAlgn="base">
              <a:buFont typeface="Arial" panose="020B0604020202020204" pitchFamily="34" charset="0"/>
              <a:buChar char="•"/>
            </a:pPr>
            <a:endParaRPr lang="en-GB" sz="2000">
              <a:solidFill>
                <a:srgbClr val="121212"/>
              </a:solidFill>
              <a:latin typeface="Rubik"/>
            </a:endParaRPr>
          </a:p>
          <a:p>
            <a:pPr lvl="1" fontAlgn="base">
              <a:buFont typeface="Arial" panose="020B0604020202020204" pitchFamily="34" charset="0"/>
              <a:buChar char="•"/>
            </a:pPr>
            <a:endParaRPr lang="en-GB" sz="2000">
              <a:solidFill>
                <a:srgbClr val="121212"/>
              </a:solidFill>
              <a:latin typeface="Rubik"/>
            </a:endParaRPr>
          </a:p>
          <a:p>
            <a:pPr lvl="1" fontAlgn="base">
              <a:buFont typeface="Arial" panose="020B0604020202020204" pitchFamily="34" charset="0"/>
              <a:buChar char="•"/>
            </a:pPr>
            <a:endParaRPr lang="en-GB" sz="2000">
              <a:solidFill>
                <a:srgbClr val="121212"/>
              </a:solidFill>
              <a:latin typeface="Rubik"/>
            </a:endParaRPr>
          </a:p>
          <a:p>
            <a:pPr lvl="1" fontAlgn="base">
              <a:buFont typeface="Arial" panose="020B0604020202020204" pitchFamily="34" charset="0"/>
              <a:buChar char="•"/>
            </a:pPr>
            <a:endParaRPr lang="en-GB" sz="2000">
              <a:solidFill>
                <a:srgbClr val="121212"/>
              </a:solidFill>
              <a:latin typeface="Rubik"/>
            </a:endParaRPr>
          </a:p>
          <a:p>
            <a:pPr lvl="1" fontAlgn="base">
              <a:buFont typeface="Arial" panose="020B0604020202020204" pitchFamily="34" charset="0"/>
              <a:buChar char="•"/>
            </a:pPr>
            <a:endParaRPr lang="en-GB" sz="2000">
              <a:solidFill>
                <a:srgbClr val="121212"/>
              </a:solidFill>
              <a:latin typeface="Rubik"/>
            </a:endParaRPr>
          </a:p>
          <a:p>
            <a:pPr fontAlgn="base">
              <a:buFont typeface="Arial" panose="020B0604020202020204" pitchFamily="34" charset="0"/>
              <a:buChar char="•"/>
            </a:pPr>
            <a:endParaRPr lang="en-GB" sz="2000">
              <a:solidFill>
                <a:srgbClr val="121212"/>
              </a:solidFill>
              <a:latin typeface="Rubik"/>
            </a:endParaRPr>
          </a:p>
          <a:p>
            <a:pPr fontAlgn="base"/>
            <a:endParaRPr lang="en-GB" b="0" i="0">
              <a:solidFill>
                <a:srgbClr val="121212"/>
              </a:solidFill>
              <a:effectLst/>
              <a:latin typeface="GuardianTextEgyptian"/>
            </a:endParaRPr>
          </a:p>
        </p:txBody>
      </p:sp>
    </p:spTree>
    <p:extLst>
      <p:ext uri="{BB962C8B-B14F-4D97-AF65-F5344CB8AC3E}">
        <p14:creationId xmlns:p14="http://schemas.microsoft.com/office/powerpoint/2010/main" val="259075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Rubik"/>
              </a:rPr>
              <a:t>Why Food?  </a:t>
            </a:r>
            <a:br>
              <a:rPr lang="en-US" sz="4400" b="1">
                <a:solidFill>
                  <a:srgbClr val="585857"/>
                </a:solidFill>
                <a:latin typeface="Rubik"/>
              </a:rPr>
            </a:br>
            <a:r>
              <a:rPr lang="en-US" sz="4400" b="1">
                <a:solidFill>
                  <a:srgbClr val="585857"/>
                </a:solidFill>
                <a:latin typeface="Rubik"/>
              </a:rPr>
              <a:t>The Nottinghamshire context</a:t>
            </a:r>
            <a:endParaRPr lang="en-US" sz="40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2720591" y="4381504"/>
            <a:ext cx="7498915" cy="1815882"/>
          </a:xfrm>
          <a:prstGeom prst="rect">
            <a:avLst/>
          </a:prstGeom>
        </p:spPr>
        <p:txBody>
          <a:bodyPr wrap="square">
            <a:spAutoFit/>
          </a:bodyPr>
          <a:lstStyle/>
          <a:p>
            <a:endParaRPr lang="en-GB" sz="2000" b="1">
              <a:solidFill>
                <a:srgbClr val="3A3A3A"/>
              </a:solidFill>
              <a:latin typeface="Rubik"/>
            </a:endParaRPr>
          </a:p>
          <a:p>
            <a:endParaRPr lang="en-GB" sz="2000" b="1">
              <a:solidFill>
                <a:srgbClr val="3A3A3A"/>
              </a:solidFill>
              <a:latin typeface="Rubik"/>
            </a:endParaRPr>
          </a:p>
          <a:p>
            <a:endParaRPr lang="en-GB" sz="2000" b="1">
              <a:solidFill>
                <a:srgbClr val="3A3A3A"/>
              </a:solidFill>
              <a:latin typeface="Rubik"/>
            </a:endParaRPr>
          </a:p>
          <a:p>
            <a:r>
              <a:rPr lang="en-GB" sz="2400" b="1">
                <a:solidFill>
                  <a:srgbClr val="3A3A3A"/>
                </a:solidFill>
                <a:latin typeface="Rubik"/>
              </a:rPr>
              <a:t>          </a:t>
            </a:r>
            <a:endParaRPr lang="en-GB" sz="2800" b="1">
              <a:solidFill>
                <a:srgbClr val="3A3A3A"/>
              </a:solidFill>
              <a:latin typeface="Rubik"/>
            </a:endParaRPr>
          </a:p>
          <a:p>
            <a:endParaRPr lang="en-GB" sz="2800" b="1" i="0">
              <a:solidFill>
                <a:srgbClr val="3A3A3A"/>
              </a:solidFill>
              <a:effectLst/>
              <a:latin typeface="Rubik"/>
            </a:endParaRPr>
          </a:p>
        </p:txBody>
      </p:sp>
      <p:sp>
        <p:nvSpPr>
          <p:cNvPr id="13" name="TextBox 12">
            <a:extLst>
              <a:ext uri="{FF2B5EF4-FFF2-40B4-BE49-F238E27FC236}">
                <a16:creationId xmlns:a16="http://schemas.microsoft.com/office/drawing/2014/main" id="{7B3CD36F-2072-4C08-8DC3-D074600E6A0C}"/>
              </a:ext>
            </a:extLst>
          </p:cNvPr>
          <p:cNvSpPr txBox="1"/>
          <p:nvPr/>
        </p:nvSpPr>
        <p:spPr>
          <a:xfrm>
            <a:off x="11004117" y="6671258"/>
            <a:ext cx="621554" cy="1200329"/>
          </a:xfrm>
          <a:prstGeom prst="rect">
            <a:avLst/>
          </a:prstGeom>
          <a:noFill/>
        </p:spPr>
        <p:txBody>
          <a:bodyPr wrap="square" rtlCol="0">
            <a:spAutoFit/>
          </a:bodyPr>
          <a:lstStyle/>
          <a:p>
            <a:r>
              <a:rPr lang="en-GB" sz="900">
                <a:hlinkClick r:id="rId6" tooltip="https://sircupcakes.blogspot.com/2013/03/mini-apple-pie.html"/>
              </a:rPr>
              <a:t>This Photo</a:t>
            </a:r>
            <a:r>
              <a:rPr lang="en-GB" sz="900"/>
              <a:t> by Unknown Author is licensed under </a:t>
            </a:r>
            <a:r>
              <a:rPr lang="en-GB" sz="900">
                <a:hlinkClick r:id="rId7" tooltip="https://creativecommons.org/licenses/by-nc/3.0/"/>
              </a:rPr>
              <a:t>CC BY-NC</a:t>
            </a:r>
            <a:endParaRPr lang="en-GB" sz="900"/>
          </a:p>
        </p:txBody>
      </p:sp>
      <p:sp>
        <p:nvSpPr>
          <p:cNvPr id="5" name="Rectangle 4">
            <a:extLst>
              <a:ext uri="{FF2B5EF4-FFF2-40B4-BE49-F238E27FC236}">
                <a16:creationId xmlns:a16="http://schemas.microsoft.com/office/drawing/2014/main" id="{08E817ED-25C5-4010-BA9A-14BC07238D67}"/>
              </a:ext>
            </a:extLst>
          </p:cNvPr>
          <p:cNvSpPr/>
          <p:nvPr/>
        </p:nvSpPr>
        <p:spPr>
          <a:xfrm>
            <a:off x="596579" y="1632342"/>
            <a:ext cx="10750731" cy="4832092"/>
          </a:xfrm>
          <a:prstGeom prst="rect">
            <a:avLst/>
          </a:prstGeom>
        </p:spPr>
        <p:txBody>
          <a:bodyPr wrap="square">
            <a:spAutoFit/>
          </a:bodyPr>
          <a:lstStyle/>
          <a:p>
            <a:pPr marL="285750" indent="-285750">
              <a:buFont typeface="Arial" panose="020B0604020202020204" pitchFamily="34" charset="0"/>
              <a:buChar char="•"/>
            </a:pPr>
            <a:endParaRPr lang="en-GB">
              <a:solidFill>
                <a:srgbClr val="121212"/>
              </a:solidFill>
              <a:latin typeface="GuardianTextEgyptian"/>
            </a:endParaRPr>
          </a:p>
          <a:p>
            <a:r>
              <a:rPr lang="en-GB">
                <a:latin typeface="Montserrat" panose="00000500000000000000" pitchFamily="2" charset="0"/>
              </a:rPr>
              <a:t>In Nottinghamshire, it is estimated that the number of </a:t>
            </a:r>
            <a:r>
              <a:rPr lang="en-GB" b="1">
                <a:latin typeface="Montserrat" panose="00000500000000000000" pitchFamily="2" charset="0"/>
              </a:rPr>
              <a:t>households experiencing food insecurity</a:t>
            </a:r>
            <a:r>
              <a:rPr lang="en-GB">
                <a:latin typeface="Montserrat" panose="00000500000000000000" pitchFamily="2" charset="0"/>
              </a:rPr>
              <a:t> increased from 65,707 in 2021 to 110,000 in June 2023. </a:t>
            </a:r>
          </a:p>
          <a:p>
            <a:endParaRPr lang="en-GB">
              <a:latin typeface="Montserrat" panose="00000500000000000000" pitchFamily="2" charset="0"/>
            </a:endParaRPr>
          </a:p>
          <a:p>
            <a:r>
              <a:rPr lang="en-GB">
                <a:latin typeface="Montserrat" panose="00000500000000000000" pitchFamily="2" charset="0"/>
              </a:rPr>
              <a:t>The estimated number of adults in Nottinghamshire likely to have not eaten for a whole day because they could not afford, or access food increased from 21,426 in 2022 to 38,200 in June 2023.</a:t>
            </a:r>
          </a:p>
          <a:p>
            <a:endParaRPr lang="en-GB">
              <a:latin typeface="Montserrat" panose="00000500000000000000" pitchFamily="2" charset="0"/>
            </a:endParaRPr>
          </a:p>
          <a:p>
            <a:r>
              <a:rPr lang="en-GB">
                <a:latin typeface="Montserrat" panose="00000500000000000000" pitchFamily="2" charset="0"/>
              </a:rPr>
              <a:t>In 2021 19.5% of Nottinghamshire residents were living in areas at highest risk of food insecurity </a:t>
            </a:r>
          </a:p>
          <a:p>
            <a:r>
              <a:rPr lang="en-GB">
                <a:latin typeface="Montserrat" panose="00000500000000000000" pitchFamily="2" charset="0"/>
              </a:rPr>
              <a:t> </a:t>
            </a:r>
            <a:r>
              <a:rPr lang="en-GB" u="sng">
                <a:latin typeface="Montserrat" panose="00000500000000000000" pitchFamily="2" charset="0"/>
                <a:hlinkClick r:id="rId8">
                  <a:extLst>
                    <a:ext uri="{A12FA001-AC4F-418D-AE19-62706E023703}">
                      <ahyp:hlinkClr xmlns:ahyp="http://schemas.microsoft.com/office/drawing/2018/hyperlinkcolor" val="tx"/>
                    </a:ext>
                  </a:extLst>
                </a:hlinkClick>
              </a:rPr>
              <a:t>FINAL JSNA Profile Pack - Food Insecurity 2024 (3).pdf</a:t>
            </a:r>
            <a:endParaRPr lang="en-GB" u="sng">
              <a:latin typeface="Montserrat" panose="00000500000000000000" pitchFamily="2" charset="0"/>
            </a:endParaRPr>
          </a:p>
          <a:p>
            <a:endParaRPr lang="en-GB" u="sng">
              <a:latin typeface="Montserrat" panose="00000500000000000000" pitchFamily="2" charset="0"/>
            </a:endParaRPr>
          </a:p>
          <a:p>
            <a:r>
              <a:rPr lang="en-GB">
                <a:latin typeface="Montserrat" panose="00000500000000000000" pitchFamily="2" charset="0"/>
              </a:rPr>
              <a:t>The connected issue of Fuel Poverty impacting on safe food storage and the Food or Fuel dilemma </a:t>
            </a:r>
          </a:p>
          <a:p>
            <a:r>
              <a:rPr lang="en-GB">
                <a:latin typeface="Montserrat" panose="00000500000000000000" pitchFamily="2" charset="0"/>
                <a:hlinkClick r:id="rId9"/>
              </a:rPr>
              <a:t>https://nottinghamshireinsight.org.uk/research-areas/jsna/cross-cutting-themes/fuel-poverty-2024/</a:t>
            </a:r>
            <a:r>
              <a:rPr lang="en-GB">
                <a:latin typeface="Montserrat" panose="00000500000000000000" pitchFamily="2" charset="0"/>
              </a:rPr>
              <a:t> </a:t>
            </a:r>
          </a:p>
          <a:p>
            <a:endParaRPr lang="en-GB" sz="2000">
              <a:latin typeface="Rubik"/>
            </a:endParaRPr>
          </a:p>
        </p:txBody>
      </p:sp>
      <p:sp>
        <p:nvSpPr>
          <p:cNvPr id="9" name="Rectangle 8">
            <a:extLst>
              <a:ext uri="{FF2B5EF4-FFF2-40B4-BE49-F238E27FC236}">
                <a16:creationId xmlns:a16="http://schemas.microsoft.com/office/drawing/2014/main" id="{F9B1CAFC-7600-4482-949A-AF95FC1094CA}"/>
              </a:ext>
            </a:extLst>
          </p:cNvPr>
          <p:cNvSpPr/>
          <p:nvPr/>
        </p:nvSpPr>
        <p:spPr>
          <a:xfrm>
            <a:off x="659921" y="1305341"/>
            <a:ext cx="11331782" cy="1292662"/>
          </a:xfrm>
          <a:prstGeom prst="rect">
            <a:avLst/>
          </a:prstGeom>
        </p:spPr>
        <p:txBody>
          <a:bodyPr wrap="square">
            <a:spAutoFit/>
          </a:bodyPr>
          <a:lstStyle/>
          <a:p>
            <a:pPr lvl="1" fontAlgn="base">
              <a:buFont typeface="Arial" panose="020B0604020202020204" pitchFamily="34" charset="0"/>
              <a:buChar char="•"/>
            </a:pPr>
            <a:endParaRPr lang="en-GB" sz="2000">
              <a:solidFill>
                <a:srgbClr val="121212"/>
              </a:solidFill>
              <a:latin typeface="Rubik"/>
            </a:endParaRPr>
          </a:p>
          <a:p>
            <a:pPr lvl="1" fontAlgn="base">
              <a:buFont typeface="Arial" panose="020B0604020202020204" pitchFamily="34" charset="0"/>
              <a:buChar char="•"/>
            </a:pPr>
            <a:endParaRPr lang="en-GB" sz="2000">
              <a:solidFill>
                <a:srgbClr val="121212"/>
              </a:solidFill>
              <a:latin typeface="Rubik"/>
            </a:endParaRPr>
          </a:p>
          <a:p>
            <a:pPr fontAlgn="base">
              <a:buFont typeface="Arial" panose="020B0604020202020204" pitchFamily="34" charset="0"/>
              <a:buChar char="•"/>
            </a:pPr>
            <a:endParaRPr lang="en-GB" sz="2000">
              <a:solidFill>
                <a:srgbClr val="121212"/>
              </a:solidFill>
              <a:latin typeface="Rubik"/>
            </a:endParaRPr>
          </a:p>
          <a:p>
            <a:pPr fontAlgn="base"/>
            <a:endParaRPr lang="en-GB" b="0" i="0">
              <a:solidFill>
                <a:srgbClr val="121212"/>
              </a:solidFill>
              <a:effectLst/>
              <a:latin typeface="GuardianTextEgyptian"/>
            </a:endParaRPr>
          </a:p>
        </p:txBody>
      </p:sp>
    </p:spTree>
    <p:extLst>
      <p:ext uri="{BB962C8B-B14F-4D97-AF65-F5344CB8AC3E}">
        <p14:creationId xmlns:p14="http://schemas.microsoft.com/office/powerpoint/2010/main" val="74462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563522" y="3406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Rubik"/>
              </a:rPr>
              <a:t>Nottinghamshire Strategic Drivers</a:t>
            </a:r>
            <a:endParaRPr lang="en-US" sz="40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2720591" y="4381504"/>
            <a:ext cx="7498915" cy="1815882"/>
          </a:xfrm>
          <a:prstGeom prst="rect">
            <a:avLst/>
          </a:prstGeom>
        </p:spPr>
        <p:txBody>
          <a:bodyPr wrap="square">
            <a:spAutoFit/>
          </a:bodyPr>
          <a:lstStyle/>
          <a:p>
            <a:endParaRPr lang="en-GB" sz="2000" b="1">
              <a:solidFill>
                <a:srgbClr val="3A3A3A"/>
              </a:solidFill>
              <a:latin typeface="Rubik"/>
            </a:endParaRPr>
          </a:p>
          <a:p>
            <a:endParaRPr lang="en-GB" sz="2000" b="1">
              <a:solidFill>
                <a:srgbClr val="3A3A3A"/>
              </a:solidFill>
              <a:latin typeface="Rubik"/>
            </a:endParaRPr>
          </a:p>
          <a:p>
            <a:endParaRPr lang="en-GB" sz="2000" b="1">
              <a:solidFill>
                <a:srgbClr val="3A3A3A"/>
              </a:solidFill>
              <a:latin typeface="Rubik"/>
            </a:endParaRPr>
          </a:p>
          <a:p>
            <a:r>
              <a:rPr lang="en-GB" sz="2400" b="1">
                <a:solidFill>
                  <a:srgbClr val="3A3A3A"/>
                </a:solidFill>
                <a:latin typeface="Rubik"/>
              </a:rPr>
              <a:t>          </a:t>
            </a:r>
            <a:endParaRPr lang="en-GB" sz="2800" b="1">
              <a:solidFill>
                <a:srgbClr val="3A3A3A"/>
              </a:solidFill>
              <a:latin typeface="Rubik"/>
            </a:endParaRPr>
          </a:p>
          <a:p>
            <a:endParaRPr lang="en-GB" sz="2800" b="1" i="0">
              <a:solidFill>
                <a:srgbClr val="3A3A3A"/>
              </a:solidFill>
              <a:effectLst/>
              <a:latin typeface="Rubik"/>
            </a:endParaRPr>
          </a:p>
        </p:txBody>
      </p:sp>
      <p:sp>
        <p:nvSpPr>
          <p:cNvPr id="13" name="TextBox 12">
            <a:extLst>
              <a:ext uri="{FF2B5EF4-FFF2-40B4-BE49-F238E27FC236}">
                <a16:creationId xmlns:a16="http://schemas.microsoft.com/office/drawing/2014/main" id="{7B3CD36F-2072-4C08-8DC3-D074600E6A0C}"/>
              </a:ext>
            </a:extLst>
          </p:cNvPr>
          <p:cNvSpPr txBox="1"/>
          <p:nvPr/>
        </p:nvSpPr>
        <p:spPr>
          <a:xfrm>
            <a:off x="11004117" y="6671258"/>
            <a:ext cx="621554" cy="1200329"/>
          </a:xfrm>
          <a:prstGeom prst="rect">
            <a:avLst/>
          </a:prstGeom>
          <a:noFill/>
        </p:spPr>
        <p:txBody>
          <a:bodyPr wrap="square" rtlCol="0">
            <a:spAutoFit/>
          </a:bodyPr>
          <a:lstStyle/>
          <a:p>
            <a:r>
              <a:rPr lang="en-GB" sz="900">
                <a:hlinkClick r:id="rId6" tooltip="https://sircupcakes.blogspot.com/2013/03/mini-apple-pie.html"/>
              </a:rPr>
              <a:t>This Photo</a:t>
            </a:r>
            <a:r>
              <a:rPr lang="en-GB" sz="900"/>
              <a:t> by Unknown Author is licensed under </a:t>
            </a:r>
            <a:r>
              <a:rPr lang="en-GB" sz="900">
                <a:hlinkClick r:id="rId7" tooltip="https://creativecommons.org/licenses/by-nc/3.0/"/>
              </a:rPr>
              <a:t>CC BY-NC</a:t>
            </a:r>
            <a:endParaRPr lang="en-GB" sz="900"/>
          </a:p>
        </p:txBody>
      </p:sp>
      <p:sp>
        <p:nvSpPr>
          <p:cNvPr id="5" name="Rectangle 4">
            <a:extLst>
              <a:ext uri="{FF2B5EF4-FFF2-40B4-BE49-F238E27FC236}">
                <a16:creationId xmlns:a16="http://schemas.microsoft.com/office/drawing/2014/main" id="{08E817ED-25C5-4010-BA9A-14BC07238D67}"/>
              </a:ext>
            </a:extLst>
          </p:cNvPr>
          <p:cNvSpPr/>
          <p:nvPr/>
        </p:nvSpPr>
        <p:spPr>
          <a:xfrm>
            <a:off x="596579" y="1632342"/>
            <a:ext cx="10750731" cy="677108"/>
          </a:xfrm>
          <a:prstGeom prst="rect">
            <a:avLst/>
          </a:prstGeom>
        </p:spPr>
        <p:txBody>
          <a:bodyPr wrap="square">
            <a:spAutoFit/>
          </a:bodyPr>
          <a:lstStyle/>
          <a:p>
            <a:pPr marL="285750" indent="-285750">
              <a:buFont typeface="Arial" panose="020B0604020202020204" pitchFamily="34" charset="0"/>
              <a:buChar char="•"/>
            </a:pPr>
            <a:endParaRPr lang="en-GB">
              <a:solidFill>
                <a:srgbClr val="121212"/>
              </a:solidFill>
              <a:latin typeface="GuardianTextEgyptian"/>
            </a:endParaRPr>
          </a:p>
          <a:p>
            <a:endParaRPr lang="en-GB" sz="2000">
              <a:latin typeface="Rubik"/>
            </a:endParaRPr>
          </a:p>
        </p:txBody>
      </p:sp>
      <p:sp>
        <p:nvSpPr>
          <p:cNvPr id="9" name="Rectangle 8">
            <a:extLst>
              <a:ext uri="{FF2B5EF4-FFF2-40B4-BE49-F238E27FC236}">
                <a16:creationId xmlns:a16="http://schemas.microsoft.com/office/drawing/2014/main" id="{F9B1CAFC-7600-4482-949A-AF95FC1094CA}"/>
              </a:ext>
            </a:extLst>
          </p:cNvPr>
          <p:cNvSpPr/>
          <p:nvPr/>
        </p:nvSpPr>
        <p:spPr>
          <a:xfrm>
            <a:off x="563522" y="1506164"/>
            <a:ext cx="8285933" cy="4862870"/>
          </a:xfrm>
          <a:prstGeom prst="rect">
            <a:avLst/>
          </a:prstGeom>
        </p:spPr>
        <p:txBody>
          <a:bodyPr wrap="square">
            <a:spAutoFit/>
          </a:bodyPr>
          <a:lstStyle/>
          <a:p>
            <a:pPr lvl="1" fontAlgn="base">
              <a:buFont typeface="Arial" panose="020B0604020202020204" pitchFamily="34" charset="0"/>
              <a:buChar char="•"/>
            </a:pPr>
            <a:endParaRPr lang="en-GB" sz="2000">
              <a:solidFill>
                <a:srgbClr val="121212"/>
              </a:solidFill>
              <a:latin typeface="Rubik"/>
            </a:endParaRPr>
          </a:p>
          <a:p>
            <a:pPr fontAlgn="base"/>
            <a:r>
              <a:rPr lang="en-GB" sz="1600" b="0" i="0">
                <a:solidFill>
                  <a:srgbClr val="121212"/>
                </a:solidFill>
                <a:effectLst/>
                <a:latin typeface="Montserrat" panose="00000500000000000000" pitchFamily="2" charset="0"/>
              </a:rPr>
              <a:t>Food is a priority in </a:t>
            </a:r>
            <a:r>
              <a:rPr lang="en-GB" sz="1600" b="0" i="0">
                <a:solidFill>
                  <a:srgbClr val="121212"/>
                </a:solidFill>
                <a:effectLst/>
                <a:latin typeface="Montserrat" panose="00000500000000000000" pitchFamily="2" charset="0"/>
                <a:hlinkClick r:id="rId8"/>
              </a:rPr>
              <a:t>Nottinghamshire’s Joint Health and Wellbeing Strategy </a:t>
            </a:r>
            <a:endParaRPr lang="en-GB" sz="1600" b="0" i="0">
              <a:solidFill>
                <a:srgbClr val="121212"/>
              </a:solidFill>
              <a:effectLst/>
              <a:latin typeface="Montserrat" panose="00000500000000000000" pitchFamily="2" charset="0"/>
            </a:endParaRPr>
          </a:p>
          <a:p>
            <a:pPr fontAlgn="base"/>
            <a:r>
              <a:rPr lang="en-GB" sz="1600" b="0" i="0">
                <a:solidFill>
                  <a:srgbClr val="121212"/>
                </a:solidFill>
                <a:effectLst/>
                <a:latin typeface="Montserrat" panose="00000500000000000000" pitchFamily="2" charset="0"/>
              </a:rPr>
              <a:t>(2022-26) ambition for healthy and sustainable places </a:t>
            </a:r>
          </a:p>
          <a:p>
            <a:pPr fontAlgn="base"/>
            <a:endParaRPr lang="en-GB" sz="1600">
              <a:solidFill>
                <a:srgbClr val="121212"/>
              </a:solidFill>
              <a:latin typeface="Montserrat" panose="00000500000000000000" pitchFamily="2" charset="0"/>
            </a:endParaRPr>
          </a:p>
          <a:p>
            <a:pPr fontAlgn="base"/>
            <a:r>
              <a:rPr lang="en-GB" sz="1600" b="0" i="0">
                <a:solidFill>
                  <a:srgbClr val="121212"/>
                </a:solidFill>
                <a:effectLst/>
                <a:latin typeface="Montserrat" panose="00000500000000000000" pitchFamily="2" charset="0"/>
              </a:rPr>
              <a:t>In February 2022 the Health and Wellbeing Board approved the </a:t>
            </a:r>
            <a:r>
              <a:rPr lang="en-GB" sz="1600">
                <a:solidFill>
                  <a:srgbClr val="121212"/>
                </a:solidFill>
                <a:latin typeface="Montserrat" panose="00000500000000000000" pitchFamily="2" charset="0"/>
                <a:hlinkClick r:id="rId9"/>
              </a:rPr>
              <a:t>Food Charter  </a:t>
            </a:r>
            <a:endParaRPr lang="en-GB" sz="1600">
              <a:solidFill>
                <a:srgbClr val="121212"/>
              </a:solidFill>
              <a:latin typeface="Montserrat" panose="00000500000000000000" pitchFamily="2" charset="0"/>
            </a:endParaRPr>
          </a:p>
          <a:p>
            <a:pPr fontAlgn="base"/>
            <a:r>
              <a:rPr lang="en-GB" sz="1600" b="0" i="0">
                <a:solidFill>
                  <a:srgbClr val="121212"/>
                </a:solidFill>
                <a:effectLst/>
                <a:latin typeface="Montserrat" panose="00000500000000000000" pitchFamily="2" charset="0"/>
              </a:rPr>
              <a:t>for the County and for Nottinghamshire to become a Sustainable Food place</a:t>
            </a:r>
          </a:p>
          <a:p>
            <a:pPr fontAlgn="base"/>
            <a:endParaRPr lang="en-GB" sz="1600">
              <a:solidFill>
                <a:srgbClr val="121212"/>
              </a:solidFill>
              <a:latin typeface="Montserrat" panose="00000500000000000000" pitchFamily="2" charset="0"/>
            </a:endParaRPr>
          </a:p>
          <a:p>
            <a:pPr fontAlgn="base"/>
            <a:r>
              <a:rPr lang="en-GB" sz="1600">
                <a:solidFill>
                  <a:srgbClr val="121212"/>
                </a:solidFill>
                <a:latin typeface="Montserrat" panose="00000500000000000000" pitchFamily="2" charset="0"/>
              </a:rPr>
              <a:t>Full Council motion in January 2022 on the importance of food and nutrition</a:t>
            </a:r>
          </a:p>
          <a:p>
            <a:pPr fontAlgn="base"/>
            <a:r>
              <a:rPr lang="en-GB" sz="1600">
                <a:solidFill>
                  <a:srgbClr val="121212"/>
                </a:solidFill>
                <a:latin typeface="Montserrat" panose="00000500000000000000" pitchFamily="2" charset="0"/>
              </a:rPr>
              <a:t>for improving health and wellbeing </a:t>
            </a:r>
          </a:p>
          <a:p>
            <a:pPr fontAlgn="base"/>
            <a:endParaRPr lang="en-GB" sz="1600" b="0" i="0">
              <a:solidFill>
                <a:srgbClr val="121212"/>
              </a:solidFill>
              <a:effectLst/>
              <a:latin typeface="Montserrat" panose="00000500000000000000" pitchFamily="2" charset="0"/>
            </a:endParaRPr>
          </a:p>
          <a:p>
            <a:pPr fontAlgn="base"/>
            <a:r>
              <a:rPr lang="en-GB" sz="1600">
                <a:solidFill>
                  <a:srgbClr val="121212"/>
                </a:solidFill>
                <a:latin typeface="Montserrat" panose="00000500000000000000" pitchFamily="2" charset="0"/>
                <a:hlinkClick r:id="rId10"/>
              </a:rPr>
              <a:t>The Nottinghamshire Plan (2021-31) </a:t>
            </a:r>
            <a:r>
              <a:rPr lang="en-GB" sz="1600">
                <a:solidFill>
                  <a:srgbClr val="121212"/>
                </a:solidFill>
                <a:latin typeface="Montserrat" panose="00000500000000000000" pitchFamily="2" charset="0"/>
              </a:rPr>
              <a:t>includes a focus on food and nutrition </a:t>
            </a:r>
          </a:p>
          <a:p>
            <a:pPr fontAlgn="base"/>
            <a:endParaRPr lang="en-GB" sz="1600">
              <a:solidFill>
                <a:srgbClr val="121212"/>
              </a:solidFill>
              <a:latin typeface="Montserrat" panose="00000500000000000000" pitchFamily="2" charset="0"/>
            </a:endParaRPr>
          </a:p>
          <a:p>
            <a:pPr fontAlgn="base"/>
            <a:r>
              <a:rPr lang="en-GB" sz="1600" b="0" i="0">
                <a:solidFill>
                  <a:srgbClr val="121212"/>
                </a:solidFill>
                <a:effectLst/>
                <a:latin typeface="Montserrat" panose="00000500000000000000" pitchFamily="2" charset="0"/>
              </a:rPr>
              <a:t>Links to the NNICS Green Plan:  </a:t>
            </a:r>
          </a:p>
          <a:p>
            <a:pPr fontAlgn="base"/>
            <a:r>
              <a:rPr lang="en-GB" sz="1600" b="1" i="1">
                <a:solidFill>
                  <a:srgbClr val="121212"/>
                </a:solidFill>
                <a:latin typeface="Montserrat" panose="00000500000000000000" pitchFamily="2" charset="0"/>
              </a:rPr>
              <a:t>‘Our ambition is to maximise social value Through sustainable procurement; </a:t>
            </a:r>
          </a:p>
          <a:p>
            <a:pPr fontAlgn="base"/>
            <a:r>
              <a:rPr lang="en-GB" sz="1600" b="1" i="1">
                <a:solidFill>
                  <a:srgbClr val="121212"/>
                </a:solidFill>
                <a:latin typeface="Montserrat" panose="00000500000000000000" pitchFamily="2" charset="0"/>
              </a:rPr>
              <a:t>deliver strategies to continue to reduce food waste; strengthen community</a:t>
            </a:r>
          </a:p>
          <a:p>
            <a:pPr fontAlgn="base"/>
            <a:r>
              <a:rPr lang="en-GB" sz="1600" b="1" i="1">
                <a:solidFill>
                  <a:srgbClr val="121212"/>
                </a:solidFill>
                <a:latin typeface="Montserrat" panose="00000500000000000000" pitchFamily="2" charset="0"/>
              </a:rPr>
              <a:t> initiatives to re-allocate surplus food and promote community growing; </a:t>
            </a:r>
          </a:p>
          <a:p>
            <a:pPr fontAlgn="base"/>
            <a:r>
              <a:rPr lang="en-GB" sz="1600" b="1" i="1">
                <a:solidFill>
                  <a:srgbClr val="121212"/>
                </a:solidFill>
                <a:latin typeface="Montserrat" panose="00000500000000000000" pitchFamily="2" charset="0"/>
              </a:rPr>
              <a:t>implement plans to improve the health and wellbeing of the population’ </a:t>
            </a:r>
            <a:endParaRPr lang="en-GB" sz="1600" b="1" i="1">
              <a:solidFill>
                <a:srgbClr val="121212"/>
              </a:solidFill>
              <a:effectLst/>
              <a:latin typeface="Montserrat" panose="00000500000000000000" pitchFamily="2" charset="0"/>
            </a:endParaRPr>
          </a:p>
          <a:p>
            <a:pPr fontAlgn="base"/>
            <a:endParaRPr lang="en-GB" b="0" i="0">
              <a:solidFill>
                <a:srgbClr val="121212"/>
              </a:solidFill>
              <a:effectLst/>
              <a:latin typeface="GuardianTextEgyptian"/>
            </a:endParaRPr>
          </a:p>
        </p:txBody>
      </p:sp>
      <p:pic>
        <p:nvPicPr>
          <p:cNvPr id="7" name="Picture 6">
            <a:extLst>
              <a:ext uri="{FF2B5EF4-FFF2-40B4-BE49-F238E27FC236}">
                <a16:creationId xmlns:a16="http://schemas.microsoft.com/office/drawing/2014/main" id="{0C075CAE-FC4A-44BD-A6B4-30D6C5BFC6F2}"/>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8849455" y="1858455"/>
            <a:ext cx="3238647" cy="4254625"/>
          </a:xfrm>
          <a:prstGeom prst="rect">
            <a:avLst/>
          </a:prstGeom>
        </p:spPr>
      </p:pic>
    </p:spTree>
    <p:extLst>
      <p:ext uri="{BB962C8B-B14F-4D97-AF65-F5344CB8AC3E}">
        <p14:creationId xmlns:p14="http://schemas.microsoft.com/office/powerpoint/2010/main" val="2075504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1828801" y="358313"/>
            <a:ext cx="966147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Rubik"/>
              </a:rPr>
              <a:t>What is BFIN?</a:t>
            </a:r>
            <a:endParaRPr lang="en-US" sz="40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1144785" y="1841378"/>
            <a:ext cx="7217358" cy="4247317"/>
          </a:xfrm>
          <a:prstGeom prst="rect">
            <a:avLst/>
          </a:prstGeom>
        </p:spPr>
        <p:txBody>
          <a:bodyPr wrap="square">
            <a:spAutoFit/>
          </a:bodyPr>
          <a:lstStyle/>
          <a:p>
            <a:r>
              <a:rPr lang="en-GB" b="1">
                <a:solidFill>
                  <a:srgbClr val="585857"/>
                </a:solidFill>
                <a:latin typeface="Montserrat" panose="00000500000000000000" pitchFamily="2" charset="0"/>
              </a:rPr>
              <a:t>The Bassetlaw Food Insecurity Network is a network of </a:t>
            </a:r>
          </a:p>
          <a:p>
            <a:r>
              <a:rPr lang="en-GB" b="1">
                <a:solidFill>
                  <a:srgbClr val="585857"/>
                </a:solidFill>
                <a:latin typeface="Montserrat" panose="00000500000000000000" pitchFamily="2" charset="0"/>
              </a:rPr>
              <a:t>organisations working together to address food insecurity </a:t>
            </a:r>
          </a:p>
          <a:p>
            <a:r>
              <a:rPr lang="en-GB" b="1">
                <a:solidFill>
                  <a:srgbClr val="585857"/>
                </a:solidFill>
                <a:latin typeface="Montserrat" panose="00000500000000000000" pitchFamily="2" charset="0"/>
              </a:rPr>
              <a:t>and sustainability across Bassetlaw in North Nottinghamshire.   </a:t>
            </a:r>
          </a:p>
          <a:p>
            <a:endParaRPr lang="en-GB" b="1">
              <a:solidFill>
                <a:srgbClr val="585857"/>
              </a:solidFill>
              <a:latin typeface="Montserrat" panose="00000500000000000000" pitchFamily="2" charset="0"/>
            </a:endParaRPr>
          </a:p>
          <a:p>
            <a:r>
              <a:rPr lang="en-GB" b="1">
                <a:solidFill>
                  <a:srgbClr val="585857"/>
                </a:solidFill>
                <a:latin typeface="Montserrat" panose="00000500000000000000" pitchFamily="2" charset="0"/>
              </a:rPr>
              <a:t>It provides space for communication and collaboration to work together to address goals that have been identified by the network. </a:t>
            </a:r>
          </a:p>
          <a:p>
            <a:endParaRPr lang="en-GB" b="1" i="0">
              <a:solidFill>
                <a:srgbClr val="585857"/>
              </a:solidFill>
              <a:effectLst/>
              <a:latin typeface="Montserrat" panose="00000500000000000000" pitchFamily="2" charset="0"/>
            </a:endParaRPr>
          </a:p>
          <a:p>
            <a:r>
              <a:rPr lang="en-GB" b="1">
                <a:solidFill>
                  <a:srgbClr val="585857"/>
                </a:solidFill>
                <a:latin typeface="Montserrat" panose="00000500000000000000" pitchFamily="2" charset="0"/>
              </a:rPr>
              <a:t>Current BFIN goals and priorities include working together to address food insecurity and access to good food, supply chain issues, food education, growing, and social eating opportunities.</a:t>
            </a:r>
          </a:p>
          <a:p>
            <a:endParaRPr lang="en-GB" b="1">
              <a:solidFill>
                <a:srgbClr val="585857"/>
              </a:solidFill>
              <a:latin typeface="Montserrat" panose="00000500000000000000" pitchFamily="2" charset="0"/>
            </a:endParaRPr>
          </a:p>
          <a:p>
            <a:r>
              <a:rPr lang="en-GB" b="1">
                <a:solidFill>
                  <a:srgbClr val="585857"/>
                </a:solidFill>
                <a:latin typeface="Montserrat" panose="00000500000000000000" pitchFamily="2" charset="0"/>
              </a:rPr>
              <a:t>          Prevention  -  Integration – Equity </a:t>
            </a:r>
            <a:endParaRPr lang="en-GB" b="1" i="0">
              <a:solidFill>
                <a:srgbClr val="585857"/>
              </a:solidFill>
              <a:effectLst/>
              <a:latin typeface="Montserrat" panose="00000500000000000000" pitchFamily="2" charset="0"/>
            </a:endParaRPr>
          </a:p>
        </p:txBody>
      </p:sp>
      <p:pic>
        <p:nvPicPr>
          <p:cNvPr id="7" name="Picture 6">
            <a:extLst>
              <a:ext uri="{FF2B5EF4-FFF2-40B4-BE49-F238E27FC236}">
                <a16:creationId xmlns:a16="http://schemas.microsoft.com/office/drawing/2014/main" id="{64E70E11-6D15-4D51-987F-6D572F4FB24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1944" y="6008787"/>
            <a:ext cx="12317038" cy="662329"/>
          </a:xfrm>
          <a:prstGeom prst="rect">
            <a:avLst/>
          </a:prstGeom>
        </p:spPr>
      </p:pic>
      <p:sp>
        <p:nvSpPr>
          <p:cNvPr id="13" name="TextBox 12">
            <a:extLst>
              <a:ext uri="{FF2B5EF4-FFF2-40B4-BE49-F238E27FC236}">
                <a16:creationId xmlns:a16="http://schemas.microsoft.com/office/drawing/2014/main" id="{7B3CD36F-2072-4C08-8DC3-D074600E6A0C}"/>
              </a:ext>
            </a:extLst>
          </p:cNvPr>
          <p:cNvSpPr txBox="1"/>
          <p:nvPr/>
        </p:nvSpPr>
        <p:spPr>
          <a:xfrm>
            <a:off x="11004117" y="6671258"/>
            <a:ext cx="621554" cy="1200329"/>
          </a:xfrm>
          <a:prstGeom prst="rect">
            <a:avLst/>
          </a:prstGeom>
          <a:noFill/>
        </p:spPr>
        <p:txBody>
          <a:bodyPr wrap="square" rtlCol="0">
            <a:spAutoFit/>
          </a:bodyPr>
          <a:lstStyle/>
          <a:p>
            <a:r>
              <a:rPr lang="en-GB" sz="900">
                <a:hlinkClick r:id="rId7" tooltip="https://sircupcakes.blogspot.com/2013/03/mini-apple-pie.html"/>
              </a:rPr>
              <a:t>This Photo</a:t>
            </a:r>
            <a:r>
              <a:rPr lang="en-GB" sz="900"/>
              <a:t> by Unknown Author is licensed under </a:t>
            </a:r>
            <a:r>
              <a:rPr lang="en-GB" sz="900">
                <a:hlinkClick r:id="rId8" tooltip="https://creativecommons.org/licenses/by-nc/3.0/"/>
              </a:rPr>
              <a:t>CC BY-NC</a:t>
            </a:r>
            <a:endParaRPr lang="en-GB" sz="900"/>
          </a:p>
        </p:txBody>
      </p:sp>
      <p:pic>
        <p:nvPicPr>
          <p:cNvPr id="16" name="Picture 15">
            <a:extLst>
              <a:ext uri="{FF2B5EF4-FFF2-40B4-BE49-F238E27FC236}">
                <a16:creationId xmlns:a16="http://schemas.microsoft.com/office/drawing/2014/main" id="{F0BB347F-AFBA-4AA8-8949-A12D9F1FBF8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1527" y="100767"/>
            <a:ext cx="1727274" cy="1730326"/>
          </a:xfrm>
          <a:prstGeom prst="rect">
            <a:avLst/>
          </a:prstGeom>
        </p:spPr>
      </p:pic>
      <p:pic>
        <p:nvPicPr>
          <p:cNvPr id="5" name="Picture 4">
            <a:extLst>
              <a:ext uri="{FF2B5EF4-FFF2-40B4-BE49-F238E27FC236}">
                <a16:creationId xmlns:a16="http://schemas.microsoft.com/office/drawing/2014/main" id="{EA558EA2-69A1-4A5A-A7EE-A988FB4E0E5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362143" y="1420649"/>
            <a:ext cx="3551183" cy="4811281"/>
          </a:xfrm>
          <a:prstGeom prst="rect">
            <a:avLst/>
          </a:prstGeom>
        </p:spPr>
      </p:pic>
      <p:sp>
        <p:nvSpPr>
          <p:cNvPr id="9" name="Arrow: Right 8">
            <a:extLst>
              <a:ext uri="{FF2B5EF4-FFF2-40B4-BE49-F238E27FC236}">
                <a16:creationId xmlns:a16="http://schemas.microsoft.com/office/drawing/2014/main" id="{FC56B838-933C-48B2-91B0-0F8C7AFFBAE5}"/>
              </a:ext>
            </a:extLst>
          </p:cNvPr>
          <p:cNvSpPr/>
          <p:nvPr/>
        </p:nvSpPr>
        <p:spPr>
          <a:xfrm flipV="1">
            <a:off x="8042636" y="2406920"/>
            <a:ext cx="886338" cy="52458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Tree>
    <p:extLst>
      <p:ext uri="{BB962C8B-B14F-4D97-AF65-F5344CB8AC3E}">
        <p14:creationId xmlns:p14="http://schemas.microsoft.com/office/powerpoint/2010/main" val="850665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0" y="3790816"/>
            <a:ext cx="6722346"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a:solidFill>
                  <a:schemeClr val="bg1"/>
                </a:solidFill>
                <a:latin typeface="Montserrat" pitchFamily="2" charset="77"/>
              </a:rPr>
              <a:t>Please take your seats</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sp>
        <p:nvSpPr>
          <p:cNvPr id="10" name="TextBox 9">
            <a:extLst>
              <a:ext uri="{FF2B5EF4-FFF2-40B4-BE49-F238E27FC236}">
                <a16:creationId xmlns:a16="http://schemas.microsoft.com/office/drawing/2014/main" id="{95C5AAF6-C9CC-4736-9F7E-12FF82F5D01D}"/>
              </a:ext>
            </a:extLst>
          </p:cNvPr>
          <p:cNvSpPr txBox="1"/>
          <p:nvPr/>
        </p:nvSpPr>
        <p:spPr>
          <a:xfrm>
            <a:off x="0" y="4579167"/>
            <a:ext cx="10753344" cy="584775"/>
          </a:xfrm>
          <a:prstGeom prst="rect">
            <a:avLst/>
          </a:prstGeom>
          <a:noFill/>
        </p:spPr>
        <p:txBody>
          <a:bodyPr wrap="square">
            <a:spAutoFit/>
          </a:bodyPr>
          <a:lstStyle/>
          <a:p>
            <a:r>
              <a:rPr lang="en-US" sz="3200">
                <a:solidFill>
                  <a:schemeClr val="bg1"/>
                </a:solidFill>
                <a:latin typeface="Montserrat" pitchFamily="2" charset="77"/>
              </a:rPr>
              <a:t>The event is about to begin</a:t>
            </a:r>
            <a:endParaRPr lang="en-GB" sz="3200">
              <a:solidFill>
                <a:schemeClr val="bg1"/>
              </a:solidFill>
            </a:endParaRP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
        <p:nvSpPr>
          <p:cNvPr id="2" name="TextBox 1">
            <a:extLst>
              <a:ext uri="{FF2B5EF4-FFF2-40B4-BE49-F238E27FC236}">
                <a16:creationId xmlns:a16="http://schemas.microsoft.com/office/drawing/2014/main" id="{B3A0CED3-BB87-54A3-0E87-E6B5F7871873}"/>
              </a:ext>
            </a:extLst>
          </p:cNvPr>
          <p:cNvSpPr txBox="1"/>
          <p:nvPr/>
        </p:nvSpPr>
        <p:spPr>
          <a:xfrm>
            <a:off x="0" y="5560142"/>
            <a:ext cx="7433187" cy="477054"/>
          </a:xfrm>
          <a:prstGeom prst="rect">
            <a:avLst/>
          </a:prstGeom>
          <a:noFill/>
        </p:spPr>
        <p:txBody>
          <a:bodyPr wrap="square">
            <a:spAutoFit/>
          </a:bodyPr>
          <a:lstStyle/>
          <a:p>
            <a:r>
              <a:rPr lang="en-GB" sz="2500" b="1" err="1">
                <a:solidFill>
                  <a:schemeClr val="bg1"/>
                </a:solidFill>
                <a:latin typeface="Montserrat"/>
                <a:cs typeface="Arial"/>
              </a:rPr>
              <a:t>Wifi</a:t>
            </a:r>
            <a:r>
              <a:rPr lang="en-GB" sz="2500" b="1">
                <a:solidFill>
                  <a:schemeClr val="bg1"/>
                </a:solidFill>
                <a:latin typeface="Montserrat"/>
                <a:cs typeface="Arial"/>
              </a:rPr>
              <a:t> code: w4rs0p11111</a:t>
            </a:r>
            <a:r>
              <a:rPr lang="en-GB" sz="2500" b="1">
                <a:solidFill>
                  <a:schemeClr val="bg1"/>
                </a:solidFill>
                <a:latin typeface="Montserrat"/>
                <a:ea typeface="+mn-lt"/>
                <a:cs typeface="Arial"/>
              </a:rPr>
              <a:t> </a:t>
            </a:r>
            <a:endParaRPr lang="en-GB" sz="2500" b="1">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04402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268743" y="2384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85857"/>
                </a:solidFill>
                <a:latin typeface="Rubik"/>
                <a:cs typeface="Arial" panose="020B0604020202020204" pitchFamily="34" charset="0"/>
                <a:hlinkClick r:id="rId3"/>
              </a:rPr>
              <a:t>Food Ladders </a:t>
            </a:r>
            <a:r>
              <a:rPr lang="en-US" sz="4000" b="1">
                <a:solidFill>
                  <a:srgbClr val="585857"/>
                </a:solidFill>
                <a:latin typeface="Rubik"/>
                <a:cs typeface="Arial" panose="020B0604020202020204" pitchFamily="34" charset="0"/>
              </a:rPr>
              <a:t> </a:t>
            </a:r>
            <a:r>
              <a:rPr lang="en-GB" sz="4000" b="1" u="sng">
                <a:latin typeface="Rubik"/>
                <a:cs typeface="Arial" panose="020B0604020202020204" pitchFamily="34" charset="0"/>
                <a:hlinkClick r:id="rId4"/>
              </a:rPr>
              <a:t>Dr Megan Blake</a:t>
            </a:r>
            <a:br>
              <a:rPr lang="en-GB" sz="4000"/>
            </a:br>
            <a:r>
              <a:rPr lang="en-GB" sz="2800" b="1">
                <a:latin typeface="Rubik"/>
              </a:rPr>
              <a:t>Building ladders across place and system by design</a:t>
            </a:r>
            <a:endParaRPr lang="en-US" sz="28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1352811" y="1848591"/>
            <a:ext cx="10602291" cy="4862870"/>
          </a:xfrm>
          <a:prstGeom prst="rect">
            <a:avLst/>
          </a:prstGeom>
        </p:spPr>
        <p:txBody>
          <a:bodyPr wrap="square">
            <a:spAutoFit/>
          </a:bodyPr>
          <a:lstStyle/>
          <a:p>
            <a:pPr fontAlgn="base"/>
            <a:r>
              <a:rPr lang="en-GB" b="1" i="1">
                <a:latin typeface="Montserrat" panose="00000500000000000000" pitchFamily="2" charset="0"/>
              </a:rPr>
              <a:t>Rung 1: Catching</a:t>
            </a:r>
            <a:r>
              <a:rPr lang="en-GB">
                <a:latin typeface="Montserrat" panose="00000500000000000000" pitchFamily="2" charset="0"/>
              </a:rPr>
              <a:t>.  This first rung provides a starting point for those who are in crisis.  Such interventions might include emergency food aid and mental health support</a:t>
            </a:r>
          </a:p>
          <a:p>
            <a:pPr fontAlgn="base"/>
            <a:r>
              <a:rPr lang="en-GB" b="1" i="1">
                <a:latin typeface="Montserrat" panose="00000500000000000000" pitchFamily="2" charset="0"/>
              </a:rPr>
              <a:t> </a:t>
            </a:r>
            <a:endParaRPr lang="en-GB">
              <a:latin typeface="Montserrat" panose="00000500000000000000" pitchFamily="2" charset="0"/>
            </a:endParaRPr>
          </a:p>
          <a:p>
            <a:pPr fontAlgn="base"/>
            <a:r>
              <a:rPr lang="en-GB" b="1" i="1">
                <a:latin typeface="Montserrat" panose="00000500000000000000" pitchFamily="2" charset="0"/>
              </a:rPr>
              <a:t>Rung 2: Capacity building to enable social innovation</a:t>
            </a:r>
            <a:r>
              <a:rPr lang="en-GB">
                <a:latin typeface="Montserrat" panose="00000500000000000000" pitchFamily="2" charset="0"/>
              </a:rPr>
              <a:t>. This second level supports those not currently in crisis, but who may be struggling to afford and/or access good food.  Activities include training programmes, shared cooking and eating activities, food pantries, and voucher schemes.  </a:t>
            </a:r>
          </a:p>
          <a:p>
            <a:pPr fontAlgn="base"/>
            <a:r>
              <a:rPr lang="en-GB">
                <a:latin typeface="Montserrat" panose="00000500000000000000" pitchFamily="2" charset="0"/>
              </a:rPr>
              <a:t> </a:t>
            </a:r>
          </a:p>
          <a:p>
            <a:r>
              <a:rPr lang="en-GB" b="1" i="1">
                <a:latin typeface="Montserrat" panose="00000500000000000000" pitchFamily="2" charset="0"/>
              </a:rPr>
              <a:t>Rung 3: Self-organised community change</a:t>
            </a:r>
            <a:r>
              <a:rPr lang="en-GB">
                <a:latin typeface="Montserrat" panose="00000500000000000000" pitchFamily="2" charset="0"/>
              </a:rPr>
              <a:t>. This third rung supports communities to realise goals through self-organised projects that capitalise on local assets. Projects meet community needs as communities themselves identify them.   Examples include cooperative food growing and food procurement that increases the local availability of good food, regular social cooking and eating activities to overcome loneliness, cross social divides and create intergenerational knowledge transfer.           </a:t>
            </a:r>
            <a:r>
              <a:rPr lang="en-GB" u="sng">
                <a:latin typeface="Montserrat" panose="00000500000000000000" pitchFamily="2" charset="0"/>
                <a:hlinkClick r:id="rId8"/>
              </a:rPr>
              <a:t>Moving beyond food banks | Research | The University of Sheffield</a:t>
            </a:r>
            <a:r>
              <a:rPr lang="en-GB">
                <a:latin typeface="Montserrat" panose="00000500000000000000" pitchFamily="2" charset="0"/>
              </a:rPr>
              <a:t> </a:t>
            </a:r>
          </a:p>
          <a:p>
            <a:endParaRPr lang="en-GB" sz="2000"/>
          </a:p>
          <a:p>
            <a:pPr fontAlgn="base"/>
            <a:r>
              <a:rPr lang="en-GB" sz="2000"/>
              <a:t> </a:t>
            </a:r>
          </a:p>
        </p:txBody>
      </p:sp>
      <p:pic>
        <p:nvPicPr>
          <p:cNvPr id="7" name="Picture 6">
            <a:extLst>
              <a:ext uri="{FF2B5EF4-FFF2-40B4-BE49-F238E27FC236}">
                <a16:creationId xmlns:a16="http://schemas.microsoft.com/office/drawing/2014/main" id="{64E70E11-6D15-4D51-987F-6D572F4FB24B}"/>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51944" y="6008787"/>
            <a:ext cx="12317038" cy="662329"/>
          </a:xfrm>
          <a:prstGeom prst="rect">
            <a:avLst/>
          </a:prstGeom>
        </p:spPr>
      </p:pic>
      <p:pic>
        <p:nvPicPr>
          <p:cNvPr id="5" name="Picture 4">
            <a:extLst>
              <a:ext uri="{FF2B5EF4-FFF2-40B4-BE49-F238E27FC236}">
                <a16:creationId xmlns:a16="http://schemas.microsoft.com/office/drawing/2014/main" id="{272D68C9-A9B6-4958-AE88-08A46422F2E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19326" y="1446162"/>
            <a:ext cx="3927206" cy="4570927"/>
          </a:xfrm>
          <a:prstGeom prst="rect">
            <a:avLst/>
          </a:prstGeom>
        </p:spPr>
      </p:pic>
    </p:spTree>
    <p:extLst>
      <p:ext uri="{BB962C8B-B14F-4D97-AF65-F5344CB8AC3E}">
        <p14:creationId xmlns:p14="http://schemas.microsoft.com/office/powerpoint/2010/main" val="2152187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23873" y="1521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Rubik"/>
                <a:hlinkClick r:id="rId3"/>
              </a:rPr>
              <a:t>Year One</a:t>
            </a:r>
            <a:r>
              <a:rPr lang="en-US" sz="4400" b="1">
                <a:solidFill>
                  <a:srgbClr val="585857"/>
                </a:solidFill>
                <a:latin typeface="Rubik"/>
              </a:rPr>
              <a:t> – Rung one: from </a:t>
            </a:r>
            <a:br>
              <a:rPr lang="en-US" sz="4400" b="1">
                <a:solidFill>
                  <a:srgbClr val="585857"/>
                </a:solidFill>
                <a:latin typeface="Rubik"/>
              </a:rPr>
            </a:br>
            <a:r>
              <a:rPr lang="en-US" b="1">
                <a:solidFill>
                  <a:srgbClr val="585857"/>
                </a:solidFill>
                <a:latin typeface="Rubik"/>
              </a:rPr>
              <a:t>f</a:t>
            </a:r>
            <a:r>
              <a:rPr lang="en-US" sz="4400" b="1">
                <a:solidFill>
                  <a:srgbClr val="585857"/>
                </a:solidFill>
                <a:latin typeface="Rubik"/>
              </a:rPr>
              <a:t>ood insecurity</a:t>
            </a:r>
            <a:endParaRPr lang="en-US" sz="40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5" name="Picture 4">
            <a:extLst>
              <a:ext uri="{FF2B5EF4-FFF2-40B4-BE49-F238E27FC236}">
                <a16:creationId xmlns:a16="http://schemas.microsoft.com/office/drawing/2014/main" id="{239BB4BC-7D65-4603-838D-85A24C9FC14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59920" y="1431555"/>
            <a:ext cx="8068733" cy="5095733"/>
          </a:xfrm>
          <a:prstGeom prst="rect">
            <a:avLst/>
          </a:prstGeom>
        </p:spPr>
      </p:pic>
      <p:pic>
        <p:nvPicPr>
          <p:cNvPr id="6" name="Picture 5">
            <a:extLst>
              <a:ext uri="{FF2B5EF4-FFF2-40B4-BE49-F238E27FC236}">
                <a16:creationId xmlns:a16="http://schemas.microsoft.com/office/drawing/2014/main" id="{00631BB5-3E55-4BE4-A04B-1C131F9405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57138" y="1582972"/>
            <a:ext cx="6299772" cy="4566300"/>
          </a:xfrm>
          <a:prstGeom prst="rect">
            <a:avLst/>
          </a:prstGeom>
        </p:spPr>
      </p:pic>
    </p:spTree>
    <p:extLst>
      <p:ext uri="{BB962C8B-B14F-4D97-AF65-F5344CB8AC3E}">
        <p14:creationId xmlns:p14="http://schemas.microsoft.com/office/powerpoint/2010/main" val="104936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Rubik"/>
                <a:hlinkClick r:id="rId3"/>
              </a:rPr>
              <a:t>Year Two </a:t>
            </a:r>
            <a:r>
              <a:rPr lang="en-US" sz="4400" b="1">
                <a:solidFill>
                  <a:srgbClr val="585857"/>
                </a:solidFill>
                <a:latin typeface="Rubik"/>
              </a:rPr>
              <a:t> Towards sustainability</a:t>
            </a:r>
            <a:endParaRPr lang="en-US" sz="24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6" name="Picture 5">
            <a:extLst>
              <a:ext uri="{FF2B5EF4-FFF2-40B4-BE49-F238E27FC236}">
                <a16:creationId xmlns:a16="http://schemas.microsoft.com/office/drawing/2014/main" id="{A04A1C79-945D-48F7-9C30-499E26F67F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6454" y="1347350"/>
            <a:ext cx="5462489" cy="4800886"/>
          </a:xfrm>
          <a:prstGeom prst="rect">
            <a:avLst/>
          </a:prstGeom>
        </p:spPr>
      </p:pic>
      <p:pic>
        <p:nvPicPr>
          <p:cNvPr id="5" name="Picture 4">
            <a:extLst>
              <a:ext uri="{FF2B5EF4-FFF2-40B4-BE49-F238E27FC236}">
                <a16:creationId xmlns:a16="http://schemas.microsoft.com/office/drawing/2014/main" id="{B982E28C-9FAF-46C1-A295-CD952102647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09081" y="4505174"/>
            <a:ext cx="2467990" cy="1960742"/>
          </a:xfrm>
          <a:prstGeom prst="rect">
            <a:avLst/>
          </a:prstGeom>
        </p:spPr>
      </p:pic>
      <p:pic>
        <p:nvPicPr>
          <p:cNvPr id="7" name="Picture 6">
            <a:extLst>
              <a:ext uri="{FF2B5EF4-FFF2-40B4-BE49-F238E27FC236}">
                <a16:creationId xmlns:a16="http://schemas.microsoft.com/office/drawing/2014/main" id="{F10A6CE0-D116-4A91-9CCC-15D498EB5B4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359342" y="4520090"/>
            <a:ext cx="2990068" cy="2134098"/>
          </a:xfrm>
          <a:prstGeom prst="rect">
            <a:avLst/>
          </a:prstGeom>
        </p:spPr>
      </p:pic>
      <p:pic>
        <p:nvPicPr>
          <p:cNvPr id="8" name="Picture 7">
            <a:extLst>
              <a:ext uri="{FF2B5EF4-FFF2-40B4-BE49-F238E27FC236}">
                <a16:creationId xmlns:a16="http://schemas.microsoft.com/office/drawing/2014/main" id="{66F9182A-C0CF-4A72-A82D-AD82A894A85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31681" y="4252501"/>
            <a:ext cx="2349399" cy="2349399"/>
          </a:xfrm>
          <a:prstGeom prst="rect">
            <a:avLst/>
          </a:prstGeom>
        </p:spPr>
      </p:pic>
      <p:sp>
        <p:nvSpPr>
          <p:cNvPr id="9" name="TextBox 8">
            <a:extLst>
              <a:ext uri="{FF2B5EF4-FFF2-40B4-BE49-F238E27FC236}">
                <a16:creationId xmlns:a16="http://schemas.microsoft.com/office/drawing/2014/main" id="{E8C96FB2-0ED6-3C63-DEAC-CE42B71B7CBC}"/>
              </a:ext>
            </a:extLst>
          </p:cNvPr>
          <p:cNvSpPr txBox="1"/>
          <p:nvPr/>
        </p:nvSpPr>
        <p:spPr>
          <a:xfrm>
            <a:off x="1907540" y="1485673"/>
            <a:ext cx="9794130" cy="2800767"/>
          </a:xfrm>
          <a:prstGeom prst="rect">
            <a:avLst/>
          </a:prstGeom>
          <a:noFill/>
        </p:spPr>
        <p:txBody>
          <a:bodyPr wrap="square">
            <a:spAutoFit/>
          </a:bodyPr>
          <a:lstStyle/>
          <a:p>
            <a:r>
              <a:rPr lang="en-US" sz="1600" b="1">
                <a:solidFill>
                  <a:srgbClr val="585857"/>
                </a:solidFill>
                <a:latin typeface="Montserrat" panose="00000500000000000000" pitchFamily="2" charset="0"/>
              </a:rPr>
              <a:t>14 independent and sustainable Food Hubs supported by </a:t>
            </a:r>
            <a:r>
              <a:rPr lang="en-US" sz="1600" b="1" err="1">
                <a:solidFill>
                  <a:srgbClr val="585857"/>
                </a:solidFill>
                <a:latin typeface="Montserrat" panose="00000500000000000000" pitchFamily="2" charset="0"/>
                <a:hlinkClick r:id="rId10">
                  <a:extLst>
                    <a:ext uri="{A12FA001-AC4F-418D-AE19-62706E023703}">
                      <ahyp:hlinkClr xmlns:ahyp="http://schemas.microsoft.com/office/drawing/2018/hyperlinkcolor" val="tx"/>
                    </a:ext>
                  </a:extLst>
                </a:hlinkClick>
              </a:rPr>
              <a:t>FareShare</a:t>
            </a:r>
            <a:r>
              <a:rPr lang="en-US" sz="1600" b="1">
                <a:solidFill>
                  <a:srgbClr val="585857"/>
                </a:solidFill>
                <a:latin typeface="Montserrat" panose="00000500000000000000" pitchFamily="2" charset="0"/>
              </a:rPr>
              <a:t>, Local Schools, and wider VCSE Groups including </a:t>
            </a:r>
            <a:r>
              <a:rPr lang="en-US" sz="1600" b="1">
                <a:solidFill>
                  <a:srgbClr val="585857"/>
                </a:solidFill>
                <a:latin typeface="Montserrat" panose="00000500000000000000" pitchFamily="2" charset="0"/>
                <a:hlinkClick r:id="rId11">
                  <a:extLst>
                    <a:ext uri="{A12FA001-AC4F-418D-AE19-62706E023703}">
                      <ahyp:hlinkClr xmlns:ahyp="http://schemas.microsoft.com/office/drawing/2018/hyperlinkcolor" val="tx"/>
                    </a:ext>
                  </a:extLst>
                </a:hlinkClick>
              </a:rPr>
              <a:t>Rhubarb Farm</a:t>
            </a:r>
            <a:r>
              <a:rPr lang="en-US" sz="1600" b="1">
                <a:solidFill>
                  <a:srgbClr val="585857"/>
                </a:solidFill>
                <a:latin typeface="Montserrat" panose="00000500000000000000" pitchFamily="2" charset="0"/>
              </a:rPr>
              <a:t>, Now Church, and local growers and suppliers  </a:t>
            </a:r>
            <a:br>
              <a:rPr lang="en-US" sz="1600" b="1">
                <a:solidFill>
                  <a:srgbClr val="585857"/>
                </a:solidFill>
                <a:latin typeface="Montserrat" panose="00000500000000000000" pitchFamily="2" charset="0"/>
              </a:rPr>
            </a:br>
            <a:br>
              <a:rPr lang="en-US" sz="1600" b="1">
                <a:solidFill>
                  <a:srgbClr val="585857"/>
                </a:solidFill>
                <a:latin typeface="Montserrat" panose="00000500000000000000" pitchFamily="2" charset="0"/>
              </a:rPr>
            </a:br>
            <a:r>
              <a:rPr lang="en-US" sz="1600" b="1">
                <a:solidFill>
                  <a:srgbClr val="585857"/>
                </a:solidFill>
                <a:latin typeface="Montserrat" panose="00000500000000000000" pitchFamily="2" charset="0"/>
              </a:rPr>
              <a:t>Social eating and growing further developed through the Shared Prosperity Fund </a:t>
            </a:r>
            <a:r>
              <a:rPr lang="en-US" sz="1600" b="1" err="1">
                <a:solidFill>
                  <a:srgbClr val="585857"/>
                </a:solidFill>
                <a:latin typeface="Montserrat" panose="00000500000000000000" pitchFamily="2" charset="0"/>
              </a:rPr>
              <a:t>eg</a:t>
            </a:r>
            <a:br>
              <a:rPr lang="en-US" sz="1600" b="1">
                <a:solidFill>
                  <a:srgbClr val="585857"/>
                </a:solidFill>
                <a:latin typeface="Montserrat" panose="00000500000000000000" pitchFamily="2" charset="0"/>
              </a:rPr>
            </a:br>
            <a:r>
              <a:rPr lang="en-US" sz="1600" b="1">
                <a:solidFill>
                  <a:srgbClr val="585857"/>
                </a:solidFill>
                <a:latin typeface="Montserrat" panose="00000500000000000000" pitchFamily="2" charset="0"/>
              </a:rPr>
              <a:t>  </a:t>
            </a:r>
            <a:r>
              <a:rPr lang="en-US" sz="1600" b="1">
                <a:solidFill>
                  <a:srgbClr val="585857"/>
                </a:solidFill>
                <a:latin typeface="Montserrat" panose="00000500000000000000" pitchFamily="2" charset="0"/>
                <a:hlinkClick r:id="rId12">
                  <a:extLst>
                    <a:ext uri="{A12FA001-AC4F-418D-AE19-62706E023703}">
                      <ahyp:hlinkClr xmlns:ahyp="http://schemas.microsoft.com/office/drawing/2018/hyperlinkcolor" val="tx"/>
                    </a:ext>
                  </a:extLst>
                </a:hlinkClick>
              </a:rPr>
              <a:t>NOW Eat </a:t>
            </a:r>
            <a:r>
              <a:rPr lang="en-US" sz="1600" b="1">
                <a:solidFill>
                  <a:srgbClr val="585857"/>
                </a:solidFill>
                <a:latin typeface="Montserrat" panose="00000500000000000000" pitchFamily="2" charset="0"/>
              </a:rPr>
              <a:t>benefits over 400 people within one of the core 20 area of Bassetlaw</a:t>
            </a:r>
            <a:br>
              <a:rPr lang="en-US" sz="1600" b="1">
                <a:solidFill>
                  <a:srgbClr val="585857"/>
                </a:solidFill>
                <a:latin typeface="Montserrat" panose="00000500000000000000" pitchFamily="2" charset="0"/>
              </a:rPr>
            </a:br>
            <a:br>
              <a:rPr lang="en-US" sz="1600" b="1">
                <a:solidFill>
                  <a:srgbClr val="585857"/>
                </a:solidFill>
                <a:latin typeface="Montserrat" panose="00000500000000000000" pitchFamily="2" charset="0"/>
              </a:rPr>
            </a:br>
            <a:r>
              <a:rPr lang="en-US" sz="1600" b="1">
                <a:solidFill>
                  <a:srgbClr val="585857"/>
                </a:solidFill>
                <a:latin typeface="Montserrat" panose="00000500000000000000" pitchFamily="2" charset="0"/>
              </a:rPr>
              <a:t>Willow Community Garden (Manton) – Family learning and growing </a:t>
            </a:r>
            <a:r>
              <a:rPr lang="en-US" sz="1600" b="1">
                <a:solidFill>
                  <a:srgbClr val="585857"/>
                </a:solidFill>
                <a:highlight>
                  <a:srgbClr val="FFFF00"/>
                </a:highlight>
                <a:latin typeface="Montserrat" panose="00000500000000000000" pitchFamily="2" charset="0"/>
              </a:rPr>
              <a:t> </a:t>
            </a:r>
            <a:br>
              <a:rPr lang="en-US" sz="1600" b="1">
                <a:solidFill>
                  <a:srgbClr val="585857"/>
                </a:solidFill>
                <a:latin typeface="Montserrat" panose="00000500000000000000" pitchFamily="2" charset="0"/>
              </a:rPr>
            </a:br>
            <a:br>
              <a:rPr lang="en-US" sz="1600" b="1">
                <a:solidFill>
                  <a:srgbClr val="585857"/>
                </a:solidFill>
                <a:latin typeface="Montserrat" panose="00000500000000000000" pitchFamily="2" charset="0"/>
              </a:rPr>
            </a:br>
            <a:r>
              <a:rPr lang="en-US" sz="1600" b="1">
                <a:solidFill>
                  <a:srgbClr val="585857"/>
                </a:solidFill>
                <a:latin typeface="Montserrat" panose="00000500000000000000" pitchFamily="2" charset="0"/>
              </a:rPr>
              <a:t>BCVS is an active member of the SFN Strategy Group – contributing VCSE and place voice</a:t>
            </a:r>
            <a:br>
              <a:rPr lang="en-US" sz="1600" b="1">
                <a:solidFill>
                  <a:srgbClr val="585857"/>
                </a:solidFill>
                <a:latin typeface="Montserrat" panose="00000500000000000000" pitchFamily="2" charset="0"/>
              </a:rPr>
            </a:br>
            <a:r>
              <a:rPr lang="en-US" sz="1600" b="1">
                <a:solidFill>
                  <a:srgbClr val="585857"/>
                </a:solidFill>
                <a:latin typeface="Montserrat" panose="00000500000000000000" pitchFamily="2" charset="0"/>
              </a:rPr>
              <a:t>into the development of the </a:t>
            </a:r>
            <a:r>
              <a:rPr lang="en-US" sz="1600" b="1">
                <a:solidFill>
                  <a:srgbClr val="585857"/>
                </a:solidFill>
                <a:latin typeface="Montserrat" panose="00000500000000000000" pitchFamily="2" charset="0"/>
                <a:hlinkClick r:id="rId13" action="ppaction://hlinkfile">
                  <a:extLst>
                    <a:ext uri="{A12FA001-AC4F-418D-AE19-62706E023703}">
                      <ahyp:hlinkClr xmlns:ahyp="http://schemas.microsoft.com/office/drawing/2018/hyperlinkcolor" val="tx"/>
                    </a:ext>
                  </a:extLst>
                </a:hlinkClick>
              </a:rPr>
              <a:t>first Food JNSA</a:t>
            </a:r>
            <a:endParaRPr lang="en-GB" sz="1600">
              <a:solidFill>
                <a:srgbClr val="585857"/>
              </a:solidFill>
              <a:latin typeface="Montserrat" panose="00000500000000000000" pitchFamily="2" charset="0"/>
            </a:endParaRPr>
          </a:p>
        </p:txBody>
      </p:sp>
    </p:spTree>
    <p:extLst>
      <p:ext uri="{BB962C8B-B14F-4D97-AF65-F5344CB8AC3E}">
        <p14:creationId xmlns:p14="http://schemas.microsoft.com/office/powerpoint/2010/main" val="990655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US" sz="2400" b="1">
              <a:solidFill>
                <a:srgbClr val="585857"/>
              </a:solidFill>
              <a:latin typeface="Rubik"/>
            </a:endParaRPr>
          </a:p>
        </p:txBody>
      </p:sp>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6" name="Picture 5">
            <a:extLst>
              <a:ext uri="{FF2B5EF4-FFF2-40B4-BE49-F238E27FC236}">
                <a16:creationId xmlns:a16="http://schemas.microsoft.com/office/drawing/2014/main" id="{A04A1C79-945D-48F7-9C30-499E26F67F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25018" y="1690688"/>
            <a:ext cx="5462489" cy="4800886"/>
          </a:xfrm>
          <a:prstGeom prst="rect">
            <a:avLst/>
          </a:prstGeom>
        </p:spPr>
      </p:pic>
      <p:pic>
        <p:nvPicPr>
          <p:cNvPr id="8" name="Picture 7">
            <a:extLst>
              <a:ext uri="{FF2B5EF4-FFF2-40B4-BE49-F238E27FC236}">
                <a16:creationId xmlns:a16="http://schemas.microsoft.com/office/drawing/2014/main" id="{BAE02FD1-E967-47F0-81DD-7BF58CEE4CB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21918" y="71654"/>
            <a:ext cx="9363027" cy="6599847"/>
          </a:xfrm>
          <a:prstGeom prst="rect">
            <a:avLst/>
          </a:prstGeom>
        </p:spPr>
      </p:pic>
    </p:spTree>
    <p:extLst>
      <p:ext uri="{BB962C8B-B14F-4D97-AF65-F5344CB8AC3E}">
        <p14:creationId xmlns:p14="http://schemas.microsoft.com/office/powerpoint/2010/main" val="4161310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08D78B-A31B-4C14-90AB-9AD82AAF24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9121" y="4687588"/>
            <a:ext cx="1995803" cy="2050296"/>
          </a:xfrm>
          <a:prstGeom prst="rect">
            <a:avLst/>
          </a:prstGeom>
        </p:spPr>
      </p:pic>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Rubik"/>
              </a:rPr>
              <a:t>More 23/24 examples</a:t>
            </a:r>
            <a:endParaRPr lang="en-US" sz="2400" b="1">
              <a:solidFill>
                <a:srgbClr val="585857"/>
              </a:solidFill>
              <a:latin typeface="Rubik"/>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6" name="Picture 5">
            <a:extLst>
              <a:ext uri="{FF2B5EF4-FFF2-40B4-BE49-F238E27FC236}">
                <a16:creationId xmlns:a16="http://schemas.microsoft.com/office/drawing/2014/main" id="{A04A1C79-945D-48F7-9C30-499E26F67F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71" y="1432008"/>
            <a:ext cx="4178726" cy="5384595"/>
          </a:xfrm>
          <a:prstGeom prst="rect">
            <a:avLst/>
          </a:prstGeom>
        </p:spPr>
      </p:pic>
      <p:sp>
        <p:nvSpPr>
          <p:cNvPr id="8" name="Rectangle 7">
            <a:extLst>
              <a:ext uri="{FF2B5EF4-FFF2-40B4-BE49-F238E27FC236}">
                <a16:creationId xmlns:a16="http://schemas.microsoft.com/office/drawing/2014/main" id="{F01BD86D-A390-478F-AE78-220DA2E9F46D}"/>
              </a:ext>
            </a:extLst>
          </p:cNvPr>
          <p:cNvSpPr/>
          <p:nvPr/>
        </p:nvSpPr>
        <p:spPr>
          <a:xfrm>
            <a:off x="838200" y="1751845"/>
            <a:ext cx="10910171" cy="2831544"/>
          </a:xfrm>
          <a:prstGeom prst="rect">
            <a:avLst/>
          </a:prstGeom>
        </p:spPr>
        <p:txBody>
          <a:bodyPr wrap="square">
            <a:spAutoFit/>
          </a:bodyPr>
          <a:lstStyle/>
          <a:p>
            <a:endParaRPr lang="en-GB" sz="2000" b="1">
              <a:latin typeface="Rubik"/>
            </a:endParaRPr>
          </a:p>
          <a:p>
            <a:r>
              <a:rPr lang="en-GB" sz="2000" b="1">
                <a:solidFill>
                  <a:srgbClr val="585857"/>
                </a:solidFill>
                <a:latin typeface="Montserrat" panose="00000500000000000000" pitchFamily="2" charset="0"/>
              </a:rPr>
              <a:t>Best Food Forward </a:t>
            </a:r>
            <a:r>
              <a:rPr lang="en-GB" sz="2000">
                <a:solidFill>
                  <a:srgbClr val="585857"/>
                </a:solidFill>
                <a:latin typeface="Montserrat" panose="00000500000000000000" pitchFamily="2" charset="0"/>
              </a:rPr>
              <a:t>- </a:t>
            </a:r>
            <a:r>
              <a:rPr lang="en-GB" sz="2000" b="1">
                <a:solidFill>
                  <a:srgbClr val="585857"/>
                </a:solidFill>
                <a:latin typeface="Montserrat" panose="00000500000000000000" pitchFamily="2" charset="0"/>
              </a:rPr>
              <a:t>For Health and Medical Professionals </a:t>
            </a:r>
            <a:r>
              <a:rPr lang="en-GB" sz="2000">
                <a:solidFill>
                  <a:srgbClr val="585857"/>
                </a:solidFill>
                <a:latin typeface="Montserrat" panose="00000500000000000000" pitchFamily="2" charset="0"/>
              </a:rPr>
              <a:t>is a day-long course created by and based at The School of Artisan Food.    A CPD-certified session that incorporates practical and theoretical learning about food and how it relates to roles in healthcare.     </a:t>
            </a:r>
          </a:p>
          <a:p>
            <a:endParaRPr lang="en-GB" sz="2000" b="1">
              <a:solidFill>
                <a:srgbClr val="585857"/>
              </a:solidFill>
              <a:latin typeface="Montserrat" panose="00000500000000000000" pitchFamily="2" charset="0"/>
              <a:hlinkClick r:id="rId7">
                <a:extLst>
                  <a:ext uri="{A12FA001-AC4F-418D-AE19-62706E023703}">
                    <ahyp:hlinkClr xmlns:ahyp="http://schemas.microsoft.com/office/drawing/2018/hyperlinkcolor" val="tx"/>
                  </a:ext>
                </a:extLst>
              </a:hlinkClick>
            </a:endParaRPr>
          </a:p>
          <a:p>
            <a:r>
              <a:rPr lang="en-GB" sz="2000" b="1">
                <a:solidFill>
                  <a:srgbClr val="585857"/>
                </a:solidFill>
                <a:latin typeface="Montserrat" panose="00000500000000000000" pitchFamily="2" charset="0"/>
                <a:hlinkClick r:id="rId7">
                  <a:extLst>
                    <a:ext uri="{A12FA001-AC4F-418D-AE19-62706E023703}">
                      <ahyp:hlinkClr xmlns:ahyp="http://schemas.microsoft.com/office/drawing/2018/hyperlinkcolor" val="tx"/>
                    </a:ext>
                  </a:extLst>
                </a:hlinkClick>
              </a:rPr>
              <a:t>BFF Film </a:t>
            </a:r>
            <a:r>
              <a:rPr lang="en-GB" sz="2000">
                <a:solidFill>
                  <a:srgbClr val="585857"/>
                </a:solidFill>
                <a:latin typeface="Montserrat" panose="00000500000000000000" pitchFamily="2" charset="0"/>
                <a:hlinkClick r:id="rId7">
                  <a:extLst>
                    <a:ext uri="{A12FA001-AC4F-418D-AE19-62706E023703}">
                      <ahyp:hlinkClr xmlns:ahyp="http://schemas.microsoft.com/office/drawing/2018/hyperlinkcolor" val="tx"/>
                    </a:ext>
                  </a:extLst>
                </a:hlinkClick>
              </a:rPr>
              <a:t>created </a:t>
            </a:r>
            <a:r>
              <a:rPr lang="en-GB" sz="2000">
                <a:solidFill>
                  <a:srgbClr val="585857"/>
                </a:solidFill>
                <a:latin typeface="Montserrat" panose="00000500000000000000" pitchFamily="2" charset="0"/>
              </a:rPr>
              <a:t>to increase access to learning and resources and for inclusion in the Bassetlaw Place Common Induction pack.</a:t>
            </a:r>
          </a:p>
          <a:p>
            <a:r>
              <a:rPr lang="en-GB"/>
              <a:t> </a:t>
            </a:r>
          </a:p>
        </p:txBody>
      </p:sp>
      <p:pic>
        <p:nvPicPr>
          <p:cNvPr id="10" name="Picture 9">
            <a:extLst>
              <a:ext uri="{FF2B5EF4-FFF2-40B4-BE49-F238E27FC236}">
                <a16:creationId xmlns:a16="http://schemas.microsoft.com/office/drawing/2014/main" id="{473E00ED-009B-4FD2-BD78-3E2C28C9A7A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62413" y="4687588"/>
            <a:ext cx="4004557" cy="2085132"/>
          </a:xfrm>
          <a:prstGeom prst="rect">
            <a:avLst/>
          </a:prstGeom>
        </p:spPr>
      </p:pic>
      <p:pic>
        <p:nvPicPr>
          <p:cNvPr id="5" name="Picture 4">
            <a:extLst>
              <a:ext uri="{FF2B5EF4-FFF2-40B4-BE49-F238E27FC236}">
                <a16:creationId xmlns:a16="http://schemas.microsoft.com/office/drawing/2014/main" id="{D0968641-9522-4ACC-99E9-B35A2D5534A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43851" y="4588972"/>
            <a:ext cx="2050296" cy="2050296"/>
          </a:xfrm>
          <a:prstGeom prst="rect">
            <a:avLst/>
          </a:prstGeom>
        </p:spPr>
      </p:pic>
    </p:spTree>
    <p:extLst>
      <p:ext uri="{BB962C8B-B14F-4D97-AF65-F5344CB8AC3E}">
        <p14:creationId xmlns:p14="http://schemas.microsoft.com/office/powerpoint/2010/main" val="1251468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1179394"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Montserrat" pitchFamily="2" charset="77"/>
                <a:hlinkClick r:id="rId3"/>
              </a:rPr>
              <a:t>Year 3  </a:t>
            </a:r>
            <a:r>
              <a:rPr lang="en-US" sz="4400" b="1">
                <a:solidFill>
                  <a:srgbClr val="585857"/>
                </a:solidFill>
                <a:latin typeface="Montserrat" pitchFamily="2" charset="77"/>
              </a:rPr>
              <a:t>Plans </a:t>
            </a:r>
            <a:endParaRPr lang="en-US" sz="40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1352810" y="1520785"/>
            <a:ext cx="10602291" cy="1785104"/>
          </a:xfrm>
          <a:prstGeom prst="rect">
            <a:avLst/>
          </a:prstGeom>
        </p:spPr>
        <p:txBody>
          <a:bodyPr wrap="square">
            <a:spAutoFit/>
          </a:bodyPr>
          <a:lstStyle/>
          <a:p>
            <a:r>
              <a:rPr lang="en-GB" b="1" i="1">
                <a:solidFill>
                  <a:srgbClr val="585857"/>
                </a:solidFill>
                <a:latin typeface="Montserrat" panose="00000500000000000000" pitchFamily="2" charset="0"/>
              </a:rPr>
              <a:t>Rung 3: Self-organised community change</a:t>
            </a:r>
            <a:r>
              <a:rPr lang="en-GB">
                <a:solidFill>
                  <a:srgbClr val="585857"/>
                </a:solidFill>
                <a:latin typeface="Montserrat" panose="00000500000000000000" pitchFamily="2" charset="0"/>
              </a:rPr>
              <a:t>. Cooperative food growing and food procurement that increases the local availability of good food, regular social cooking and eating activities to overcome loneliness, cross social divides and create intergenerational knowledge transfer.</a:t>
            </a:r>
          </a:p>
          <a:p>
            <a:pPr algn="ctr"/>
            <a:r>
              <a:rPr lang="en-GB" b="1">
                <a:solidFill>
                  <a:srgbClr val="585857"/>
                </a:solidFill>
                <a:latin typeface="Montserrat" panose="00000500000000000000" pitchFamily="2" charset="0"/>
              </a:rPr>
              <a:t>We will</a:t>
            </a:r>
          </a:p>
          <a:p>
            <a:endParaRPr lang="en-GB" sz="2000"/>
          </a:p>
        </p:txBody>
      </p:sp>
      <p:pic>
        <p:nvPicPr>
          <p:cNvPr id="5" name="Picture 4">
            <a:extLst>
              <a:ext uri="{FF2B5EF4-FFF2-40B4-BE49-F238E27FC236}">
                <a16:creationId xmlns:a16="http://schemas.microsoft.com/office/drawing/2014/main" id="{272D68C9-A9B6-4958-AE88-08A46422F2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6899" y="1945677"/>
            <a:ext cx="5462444" cy="4570927"/>
          </a:xfrm>
          <a:prstGeom prst="rect">
            <a:avLst/>
          </a:prstGeom>
        </p:spPr>
      </p:pic>
      <p:sp>
        <p:nvSpPr>
          <p:cNvPr id="8" name="Rectangle 7">
            <a:extLst>
              <a:ext uri="{FF2B5EF4-FFF2-40B4-BE49-F238E27FC236}">
                <a16:creationId xmlns:a16="http://schemas.microsoft.com/office/drawing/2014/main" id="{259B8DC5-83D8-4469-8D02-BB9AB158EBB2}"/>
              </a:ext>
            </a:extLst>
          </p:cNvPr>
          <p:cNvSpPr/>
          <p:nvPr/>
        </p:nvSpPr>
        <p:spPr>
          <a:xfrm>
            <a:off x="1442420" y="2948103"/>
            <a:ext cx="9238832" cy="3139321"/>
          </a:xfrm>
          <a:prstGeom prst="rect">
            <a:avLst/>
          </a:prstGeom>
        </p:spPr>
        <p:txBody>
          <a:bodyPr wrap="square">
            <a:spAutoFit/>
          </a:bodyPr>
          <a:lstStyle/>
          <a:p>
            <a:endParaRPr lang="en-GB" b="1">
              <a:solidFill>
                <a:srgbClr val="585857"/>
              </a:solidFill>
              <a:latin typeface="Montserrat" panose="00000500000000000000" pitchFamily="2" charset="0"/>
            </a:endParaRPr>
          </a:p>
          <a:p>
            <a:pPr marL="457200" indent="-457200">
              <a:buAutoNum type="arabicParenR"/>
            </a:pPr>
            <a:r>
              <a:rPr lang="en-GB" sz="1600" b="1">
                <a:solidFill>
                  <a:srgbClr val="585857"/>
                </a:solidFill>
                <a:latin typeface="Montserrat" panose="00000500000000000000" pitchFamily="2" charset="0"/>
              </a:rPr>
              <a:t>Continue to provide rung one support for food insecurity and crisis </a:t>
            </a:r>
          </a:p>
          <a:p>
            <a:r>
              <a:rPr lang="en-GB" sz="1600" b="1">
                <a:solidFill>
                  <a:srgbClr val="585857"/>
                </a:solidFill>
                <a:latin typeface="Montserrat" panose="00000500000000000000" pitchFamily="2" charset="0"/>
              </a:rPr>
              <a:t>        </a:t>
            </a:r>
            <a:r>
              <a:rPr lang="en-GB" sz="1600">
                <a:solidFill>
                  <a:srgbClr val="585857"/>
                </a:solidFill>
                <a:latin typeface="Montserrat" panose="00000500000000000000" pitchFamily="2" charset="0"/>
              </a:rPr>
              <a:t>and strengthen asset-based community development within Core 20 communities.</a:t>
            </a:r>
          </a:p>
          <a:p>
            <a:endParaRPr lang="en-GB" sz="1600" b="1">
              <a:solidFill>
                <a:srgbClr val="585857"/>
              </a:solidFill>
              <a:latin typeface="Montserrat" panose="00000500000000000000" pitchFamily="2" charset="0"/>
            </a:endParaRPr>
          </a:p>
          <a:p>
            <a:r>
              <a:rPr lang="en-GB" sz="1600" b="1">
                <a:solidFill>
                  <a:srgbClr val="585857"/>
                </a:solidFill>
                <a:latin typeface="Montserrat" panose="00000500000000000000" pitchFamily="2" charset="0"/>
              </a:rPr>
              <a:t>2)   Communicate, celebrate and share </a:t>
            </a:r>
            <a:r>
              <a:rPr lang="en-GB" sz="1600">
                <a:solidFill>
                  <a:srgbClr val="585857"/>
                </a:solidFill>
                <a:latin typeface="Montserrat" panose="00000500000000000000" pitchFamily="2" charset="0"/>
              </a:rPr>
              <a:t>what exists and what works through the </a:t>
            </a:r>
          </a:p>
          <a:p>
            <a:r>
              <a:rPr lang="en-GB" sz="1600">
                <a:solidFill>
                  <a:srgbClr val="585857"/>
                </a:solidFill>
                <a:latin typeface="Montserrat" panose="00000500000000000000" pitchFamily="2" charset="0"/>
              </a:rPr>
              <a:t>       Creation of the BFIN Book 24/25.  Continue learning and sharing of good </a:t>
            </a:r>
          </a:p>
          <a:p>
            <a:r>
              <a:rPr lang="en-GB" sz="1600">
                <a:solidFill>
                  <a:srgbClr val="585857"/>
                </a:solidFill>
                <a:latin typeface="Montserrat" panose="00000500000000000000" pitchFamily="2" charset="0"/>
              </a:rPr>
              <a:t>       practice locally, regionally, and nationally through quarterly BFIN meetings, </a:t>
            </a:r>
          </a:p>
          <a:p>
            <a:r>
              <a:rPr lang="en-GB" sz="1600">
                <a:solidFill>
                  <a:srgbClr val="585857"/>
                </a:solidFill>
                <a:latin typeface="Montserrat" panose="00000500000000000000" pitchFamily="2" charset="0"/>
              </a:rPr>
              <a:t>       monthly round-ups and active participation in the Nottinghamshire </a:t>
            </a:r>
          </a:p>
          <a:p>
            <a:r>
              <a:rPr lang="en-GB" sz="1600">
                <a:solidFill>
                  <a:srgbClr val="585857"/>
                </a:solidFill>
                <a:latin typeface="Montserrat" panose="00000500000000000000" pitchFamily="2" charset="0"/>
              </a:rPr>
              <a:t>       World Food Day Food Summit 2024</a:t>
            </a:r>
          </a:p>
          <a:p>
            <a:pPr marL="457200" indent="-457200">
              <a:buAutoNum type="arabicParenR"/>
            </a:pPr>
            <a:endParaRPr lang="en-GB" sz="1600">
              <a:latin typeface="Montserrat" panose="00000500000000000000" pitchFamily="2" charset="0"/>
            </a:endParaRPr>
          </a:p>
          <a:p>
            <a:r>
              <a:rPr lang="en-GB" sz="1600">
                <a:latin typeface="Montserrat" panose="00000500000000000000" pitchFamily="2" charset="0"/>
                <a:hlinkClick r:id="rId7"/>
              </a:rPr>
              <a:t>NNICB Health and Social Care Prevention Award Winner 2023</a:t>
            </a:r>
            <a:endParaRPr lang="en-GB" sz="1600">
              <a:latin typeface="Montserrat" panose="00000500000000000000" pitchFamily="2" charset="0"/>
            </a:endParaRPr>
          </a:p>
          <a:p>
            <a:endParaRPr lang="en-GB" sz="2000"/>
          </a:p>
        </p:txBody>
      </p:sp>
      <p:pic>
        <p:nvPicPr>
          <p:cNvPr id="7" name="Picture 6">
            <a:extLst>
              <a:ext uri="{FF2B5EF4-FFF2-40B4-BE49-F238E27FC236}">
                <a16:creationId xmlns:a16="http://schemas.microsoft.com/office/drawing/2014/main" id="{0566A763-E0DD-4079-BD33-40FB6703C8A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004933" y="4297681"/>
            <a:ext cx="1828210" cy="2185214"/>
          </a:xfrm>
          <a:prstGeom prst="rect">
            <a:avLst/>
          </a:prstGeom>
        </p:spPr>
      </p:pic>
    </p:spTree>
    <p:extLst>
      <p:ext uri="{BB962C8B-B14F-4D97-AF65-F5344CB8AC3E}">
        <p14:creationId xmlns:p14="http://schemas.microsoft.com/office/powerpoint/2010/main" val="3915416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Montserrat" pitchFamily="2" charset="77"/>
                <a:hlinkClick r:id="rId3"/>
              </a:rPr>
              <a:t>Year 3  </a:t>
            </a:r>
            <a:r>
              <a:rPr lang="en-US" sz="4400" b="1">
                <a:solidFill>
                  <a:srgbClr val="585857"/>
                </a:solidFill>
                <a:latin typeface="Montserrat" pitchFamily="2" charset="77"/>
              </a:rPr>
              <a:t>Plans continued…</a:t>
            </a:r>
            <a:endParaRPr lang="en-US" sz="40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1352811" y="1848591"/>
            <a:ext cx="10602291" cy="1323439"/>
          </a:xfrm>
          <a:prstGeom prst="rect">
            <a:avLst/>
          </a:prstGeom>
        </p:spPr>
        <p:txBody>
          <a:bodyPr wrap="square">
            <a:spAutoFit/>
          </a:bodyPr>
          <a:lstStyle/>
          <a:p>
            <a:endParaRPr lang="en-GB" sz="2000"/>
          </a:p>
          <a:p>
            <a:endParaRPr lang="en-GB" sz="2000"/>
          </a:p>
          <a:p>
            <a:endParaRPr lang="en-GB" sz="2000"/>
          </a:p>
          <a:p>
            <a:pPr fontAlgn="base"/>
            <a:r>
              <a:rPr lang="en-GB" sz="2000"/>
              <a:t> </a:t>
            </a:r>
          </a:p>
        </p:txBody>
      </p:sp>
      <p:pic>
        <p:nvPicPr>
          <p:cNvPr id="7" name="Picture 6">
            <a:extLst>
              <a:ext uri="{FF2B5EF4-FFF2-40B4-BE49-F238E27FC236}">
                <a16:creationId xmlns:a16="http://schemas.microsoft.com/office/drawing/2014/main" id="{64E70E11-6D15-4D51-987F-6D572F4FB24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1944" y="6008787"/>
            <a:ext cx="12317038" cy="662329"/>
          </a:xfrm>
          <a:prstGeom prst="rect">
            <a:avLst/>
          </a:prstGeom>
        </p:spPr>
      </p:pic>
      <p:pic>
        <p:nvPicPr>
          <p:cNvPr id="5" name="Picture 4">
            <a:extLst>
              <a:ext uri="{FF2B5EF4-FFF2-40B4-BE49-F238E27FC236}">
                <a16:creationId xmlns:a16="http://schemas.microsoft.com/office/drawing/2014/main" id="{272D68C9-A9B6-4958-AE88-08A46422F2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4421" y="1370671"/>
            <a:ext cx="5462444" cy="4570927"/>
          </a:xfrm>
          <a:prstGeom prst="rect">
            <a:avLst/>
          </a:prstGeom>
        </p:spPr>
      </p:pic>
      <p:sp>
        <p:nvSpPr>
          <p:cNvPr id="9" name="Rectangle 8">
            <a:extLst>
              <a:ext uri="{FF2B5EF4-FFF2-40B4-BE49-F238E27FC236}">
                <a16:creationId xmlns:a16="http://schemas.microsoft.com/office/drawing/2014/main" id="{0BE0D946-B4E3-4E62-B6DB-0ADF0A4F0302}"/>
              </a:ext>
            </a:extLst>
          </p:cNvPr>
          <p:cNvSpPr/>
          <p:nvPr/>
        </p:nvSpPr>
        <p:spPr>
          <a:xfrm>
            <a:off x="1676960" y="1450667"/>
            <a:ext cx="10120619" cy="4524315"/>
          </a:xfrm>
          <a:prstGeom prst="rect">
            <a:avLst/>
          </a:prstGeom>
        </p:spPr>
        <p:txBody>
          <a:bodyPr wrap="square">
            <a:spAutoFit/>
          </a:bodyPr>
          <a:lstStyle/>
          <a:p>
            <a:r>
              <a:rPr lang="en-GB" b="1">
                <a:latin typeface="Montserrat" panose="00000500000000000000" pitchFamily="2" charset="0"/>
              </a:rPr>
              <a:t>3) Collaborate </a:t>
            </a:r>
            <a:r>
              <a:rPr lang="en-GB">
                <a:latin typeface="Montserrat" panose="00000500000000000000" pitchFamily="2" charset="0"/>
              </a:rPr>
              <a:t>and continue to test, learn, and build on the ground health</a:t>
            </a:r>
          </a:p>
          <a:p>
            <a:r>
              <a:rPr lang="en-GB">
                <a:latin typeface="Montserrat" panose="00000500000000000000" pitchFamily="2" charset="0"/>
              </a:rPr>
              <a:t> &amp; wellbeing Good Food solutions through coproduction and lived experience of communities. This will include working in partnership with </a:t>
            </a:r>
            <a:r>
              <a:rPr lang="en-GB">
                <a:latin typeface="Montserrat" panose="00000500000000000000" pitchFamily="2" charset="0"/>
                <a:hlinkClick r:id="rId8"/>
              </a:rPr>
              <a:t>Your Health Notts </a:t>
            </a:r>
            <a:r>
              <a:rPr lang="en-GB">
                <a:latin typeface="Montserrat" panose="00000500000000000000" pitchFamily="2" charset="0"/>
              </a:rPr>
              <a:t>, focusing on core 20 areas, and supporting increased access to commissioned services </a:t>
            </a:r>
          </a:p>
          <a:p>
            <a:endParaRPr lang="en-GB">
              <a:latin typeface="Montserrat" panose="00000500000000000000" pitchFamily="2" charset="0"/>
            </a:endParaRPr>
          </a:p>
          <a:p>
            <a:r>
              <a:rPr lang="en-GB" b="1">
                <a:latin typeface="Montserrat" panose="00000500000000000000" pitchFamily="2" charset="0"/>
              </a:rPr>
              <a:t>4) Coproduce</a:t>
            </a:r>
            <a:r>
              <a:rPr lang="en-GB">
                <a:latin typeface="Montserrat" panose="00000500000000000000" pitchFamily="2" charset="0"/>
              </a:rPr>
              <a:t> plans with place partners, and local residents, and with consideration of the NCC Food Plan and Sustainable Food Places adding value and rungs on the ladder </a:t>
            </a:r>
          </a:p>
          <a:p>
            <a:endParaRPr lang="en-GB">
              <a:latin typeface="Montserrat" panose="00000500000000000000" pitchFamily="2" charset="0"/>
            </a:endParaRPr>
          </a:p>
          <a:p>
            <a:r>
              <a:rPr lang="en-GB" b="1">
                <a:latin typeface="Montserrat" panose="00000500000000000000" pitchFamily="2" charset="0"/>
              </a:rPr>
              <a:t>5) Coordinate</a:t>
            </a:r>
            <a:r>
              <a:rPr lang="en-GB">
                <a:latin typeface="Montserrat" panose="00000500000000000000" pitchFamily="2" charset="0"/>
              </a:rPr>
              <a:t> </a:t>
            </a:r>
            <a:r>
              <a:rPr lang="en-GB" b="1">
                <a:latin typeface="Montserrat" panose="00000500000000000000" pitchFamily="2" charset="0"/>
              </a:rPr>
              <a:t>to address the challenges of reduced resources and increased need   </a:t>
            </a:r>
            <a:r>
              <a:rPr lang="en-GB">
                <a:latin typeface="Montserrat" panose="00000500000000000000" pitchFamily="2" charset="0"/>
              </a:rPr>
              <a:t>and support place and system asset development to continue to learn, evaluate and scale up workable interventions to support self-organisation.  </a:t>
            </a:r>
          </a:p>
          <a:p>
            <a:r>
              <a:rPr lang="en-GB">
                <a:latin typeface="Montserrat" panose="00000500000000000000" pitchFamily="2" charset="0"/>
              </a:rPr>
              <a:t>Maximise access to the Shared Prosperity Fund,  The National Lottery,  EMCCA learning and skills support, and any relevant funding to help strengthen the ladder and our communities. </a:t>
            </a:r>
          </a:p>
          <a:p>
            <a:endParaRPr lang="en-GB">
              <a:latin typeface="Montserrat" panose="00000500000000000000" pitchFamily="2" charset="0"/>
            </a:endParaRPr>
          </a:p>
          <a:p>
            <a:pPr algn="ctr"/>
            <a:r>
              <a:rPr lang="en-GB" b="1" i="1">
                <a:latin typeface="Montserrat" panose="00000500000000000000" pitchFamily="2" charset="0"/>
              </a:rPr>
              <a:t>Ending with Pumpkins and Peas and Pancakes and PIE   </a:t>
            </a:r>
          </a:p>
        </p:txBody>
      </p:sp>
    </p:spTree>
    <p:extLst>
      <p:ext uri="{BB962C8B-B14F-4D97-AF65-F5344CB8AC3E}">
        <p14:creationId xmlns:p14="http://schemas.microsoft.com/office/powerpoint/2010/main" val="1740430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sp>
        <p:nvSpPr>
          <p:cNvPr id="6" name="Rectangle 5">
            <a:extLst>
              <a:ext uri="{FF2B5EF4-FFF2-40B4-BE49-F238E27FC236}">
                <a16:creationId xmlns:a16="http://schemas.microsoft.com/office/drawing/2014/main" id="{0BFC4E5B-B812-462B-AA13-B1A3E016FAC2}"/>
              </a:ext>
            </a:extLst>
          </p:cNvPr>
          <p:cNvSpPr/>
          <p:nvPr/>
        </p:nvSpPr>
        <p:spPr>
          <a:xfrm>
            <a:off x="1352811" y="1848591"/>
            <a:ext cx="10602291" cy="1323439"/>
          </a:xfrm>
          <a:prstGeom prst="rect">
            <a:avLst/>
          </a:prstGeom>
        </p:spPr>
        <p:txBody>
          <a:bodyPr wrap="square">
            <a:spAutoFit/>
          </a:bodyPr>
          <a:lstStyle/>
          <a:p>
            <a:endParaRPr lang="en-GB" sz="2000"/>
          </a:p>
          <a:p>
            <a:endParaRPr lang="en-GB" sz="2000"/>
          </a:p>
          <a:p>
            <a:endParaRPr lang="en-GB" sz="2000"/>
          </a:p>
          <a:p>
            <a:pPr fontAlgn="base"/>
            <a:r>
              <a:rPr lang="en-GB" sz="2000"/>
              <a:t> </a:t>
            </a:r>
          </a:p>
        </p:txBody>
      </p:sp>
      <p:pic>
        <p:nvPicPr>
          <p:cNvPr id="5" name="Picture 4">
            <a:extLst>
              <a:ext uri="{FF2B5EF4-FFF2-40B4-BE49-F238E27FC236}">
                <a16:creationId xmlns:a16="http://schemas.microsoft.com/office/drawing/2014/main" id="{272D68C9-A9B6-4958-AE88-08A46422F2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0845" y="844131"/>
            <a:ext cx="5462444" cy="5690186"/>
          </a:xfrm>
          <a:prstGeom prst="rect">
            <a:avLst/>
          </a:prstGeom>
        </p:spPr>
      </p:pic>
      <p:sp>
        <p:nvSpPr>
          <p:cNvPr id="9" name="Rectangle 8">
            <a:extLst>
              <a:ext uri="{FF2B5EF4-FFF2-40B4-BE49-F238E27FC236}">
                <a16:creationId xmlns:a16="http://schemas.microsoft.com/office/drawing/2014/main" id="{0BE0D946-B4E3-4E62-B6DB-0ADF0A4F0302}"/>
              </a:ext>
            </a:extLst>
          </p:cNvPr>
          <p:cNvSpPr/>
          <p:nvPr/>
        </p:nvSpPr>
        <p:spPr>
          <a:xfrm>
            <a:off x="1498682" y="378899"/>
            <a:ext cx="9855119" cy="6340197"/>
          </a:xfrm>
          <a:prstGeom prst="rect">
            <a:avLst/>
          </a:prstGeom>
        </p:spPr>
        <p:txBody>
          <a:bodyPr wrap="square">
            <a:spAutoFit/>
          </a:bodyPr>
          <a:lstStyle/>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endParaRPr lang="en-GB" b="1" i="1"/>
          </a:p>
          <a:p>
            <a:r>
              <a:rPr lang="en-GB" sz="2800" b="1" i="1">
                <a:solidFill>
                  <a:srgbClr val="00B050"/>
                </a:solidFill>
              </a:rPr>
              <a:t>Learning, Growing, Cooking, Volunteering and Social Eating </a:t>
            </a:r>
          </a:p>
        </p:txBody>
      </p:sp>
      <p:pic>
        <p:nvPicPr>
          <p:cNvPr id="10" name="Picture 9">
            <a:extLst>
              <a:ext uri="{FF2B5EF4-FFF2-40B4-BE49-F238E27FC236}">
                <a16:creationId xmlns:a16="http://schemas.microsoft.com/office/drawing/2014/main" id="{9E588D7F-0796-4DFE-9641-D4951F07E0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44013" y="1582341"/>
            <a:ext cx="2346670" cy="4335648"/>
          </a:xfrm>
          <a:prstGeom prst="rect">
            <a:avLst/>
          </a:prstGeom>
        </p:spPr>
      </p:pic>
      <p:pic>
        <p:nvPicPr>
          <p:cNvPr id="8" name="Picture 7">
            <a:extLst>
              <a:ext uri="{FF2B5EF4-FFF2-40B4-BE49-F238E27FC236}">
                <a16:creationId xmlns:a16="http://schemas.microsoft.com/office/drawing/2014/main" id="{5416B38A-649E-4169-A93F-1477DD2277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43139" y="14029"/>
            <a:ext cx="5999840" cy="5999840"/>
          </a:xfrm>
          <a:prstGeom prst="rect">
            <a:avLst/>
          </a:prstGeom>
        </p:spPr>
      </p:pic>
    </p:spTree>
    <p:extLst>
      <p:ext uri="{BB962C8B-B14F-4D97-AF65-F5344CB8AC3E}">
        <p14:creationId xmlns:p14="http://schemas.microsoft.com/office/powerpoint/2010/main" val="1114154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99408" y="1980522"/>
            <a:ext cx="4567726" cy="20364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chemeClr val="bg1"/>
                </a:solidFill>
                <a:latin typeface="Montserrat"/>
              </a:rPr>
              <a:t>Integrated </a:t>
            </a:r>
            <a:r>
              <a:rPr lang="en-US" sz="4000" b="1" dirty="0" err="1">
                <a:solidFill>
                  <a:schemeClr val="bg1"/>
                </a:solidFill>
                <a:latin typeface="Montserrat"/>
              </a:rPr>
              <a:t>NeighbourhoodWorking</a:t>
            </a:r>
            <a:endParaRPr lang="en-US" dirty="0" err="1">
              <a:solidFill>
                <a:schemeClr val="bg1"/>
              </a:solidFill>
            </a:endParaRP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
        <p:nvSpPr>
          <p:cNvPr id="3" name="TextBox 2">
            <a:extLst>
              <a:ext uri="{FF2B5EF4-FFF2-40B4-BE49-F238E27FC236}">
                <a16:creationId xmlns:a16="http://schemas.microsoft.com/office/drawing/2014/main" id="{E0400C65-A5D6-9722-D8C9-F02D1EDAF5F0}"/>
              </a:ext>
            </a:extLst>
          </p:cNvPr>
          <p:cNvSpPr txBox="1"/>
          <p:nvPr/>
        </p:nvSpPr>
        <p:spPr>
          <a:xfrm>
            <a:off x="202960" y="4340951"/>
            <a:ext cx="8010133" cy="1246495"/>
          </a:xfrm>
          <a:prstGeom prst="rect">
            <a:avLst/>
          </a:prstGeom>
          <a:noFill/>
        </p:spPr>
        <p:txBody>
          <a:bodyPr wrap="square" lIns="91440" tIns="45720" rIns="91440" bIns="45720" anchor="t">
            <a:spAutoFit/>
          </a:bodyPr>
          <a:lstStyle/>
          <a:p>
            <a:r>
              <a:rPr lang="en-US" sz="2500" b="1">
                <a:solidFill>
                  <a:schemeClr val="bg1"/>
                </a:solidFill>
                <a:latin typeface="Montserrat"/>
              </a:rPr>
              <a:t>Steven Smith</a:t>
            </a:r>
          </a:p>
          <a:p>
            <a:r>
              <a:rPr lang="en-US" sz="2500" b="1">
                <a:solidFill>
                  <a:schemeClr val="bg1"/>
                </a:solidFill>
                <a:latin typeface="Montserrat"/>
              </a:rPr>
              <a:t>Pam </a:t>
            </a:r>
            <a:r>
              <a:rPr lang="en-US" sz="2500" b="1" err="1">
                <a:solidFill>
                  <a:schemeClr val="bg1"/>
                </a:solidFill>
                <a:latin typeface="Montserrat"/>
              </a:rPr>
              <a:t>Rumbell</a:t>
            </a:r>
          </a:p>
          <a:p>
            <a:r>
              <a:rPr lang="en-GB" sz="2500" b="1">
                <a:solidFill>
                  <a:schemeClr val="bg1"/>
                </a:solidFill>
                <a:latin typeface="Montserrat"/>
              </a:rPr>
              <a:t>Beverley Macmillan</a:t>
            </a:r>
            <a:endParaRPr lang="en-US" sz="2500">
              <a:solidFill>
                <a:schemeClr val="bg1"/>
              </a:solidFill>
              <a:latin typeface="Montserrat"/>
            </a:endParaRPr>
          </a:p>
        </p:txBody>
      </p:sp>
    </p:spTree>
    <p:extLst>
      <p:ext uri="{BB962C8B-B14F-4D97-AF65-F5344CB8AC3E}">
        <p14:creationId xmlns:p14="http://schemas.microsoft.com/office/powerpoint/2010/main" val="276134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293E1C-0678-9ADA-F116-B70B3F930D4A}"/>
              </a:ext>
            </a:extLst>
          </p:cNvPr>
          <p:cNvGrpSpPr/>
          <p:nvPr/>
        </p:nvGrpSpPr>
        <p:grpSpPr>
          <a:xfrm>
            <a:off x="3045171" y="227585"/>
            <a:ext cx="6472361" cy="1680475"/>
            <a:chOff x="2631882" y="2051436"/>
            <a:chExt cx="6472361" cy="1958501"/>
          </a:xfrm>
        </p:grpSpPr>
        <p:sp>
          <p:nvSpPr>
            <p:cNvPr id="8" name="Rectangle: Rounded Corners 7">
              <a:extLst>
                <a:ext uri="{FF2B5EF4-FFF2-40B4-BE49-F238E27FC236}">
                  <a16:creationId xmlns:a16="http://schemas.microsoft.com/office/drawing/2014/main" id="{2A6D596D-B21A-4B27-A19D-04CCA310A345}"/>
                </a:ext>
              </a:extLst>
            </p:cNvPr>
            <p:cNvSpPr/>
            <p:nvPr/>
          </p:nvSpPr>
          <p:spPr>
            <a:xfrm>
              <a:off x="2631882" y="2051436"/>
              <a:ext cx="6472361" cy="1958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725970-02EB-4441-BF66-B8EE413B3E11}"/>
                </a:ext>
              </a:extLst>
            </p:cNvPr>
            <p:cNvSpPr txBox="1"/>
            <p:nvPr/>
          </p:nvSpPr>
          <p:spPr>
            <a:xfrm>
              <a:off x="2809188" y="2243579"/>
              <a:ext cx="4609707" cy="13105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Bahnschrift"/>
                </a:rPr>
                <a:t>Nottingham and Nottinghamshire ICS</a:t>
              </a:r>
            </a:p>
            <a:p>
              <a:pPr marL="0" marR="0" lvl="0" indent="0" algn="l" defTabSz="914400">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Bahnschrift"/>
                </a:rPr>
                <a:t>Community Care Transformation Programme</a:t>
              </a:r>
              <a:endParaRPr lang="en-GB">
                <a:solidFill>
                  <a:prstClr val="black"/>
                </a:solidFill>
                <a:latin typeface="Bahnschrift"/>
              </a:endParaRPr>
            </a:p>
          </p:txBody>
        </p:sp>
        <p:pic>
          <p:nvPicPr>
            <p:cNvPr id="6" name="Picture 5">
              <a:extLst>
                <a:ext uri="{FF2B5EF4-FFF2-40B4-BE49-F238E27FC236}">
                  <a16:creationId xmlns:a16="http://schemas.microsoft.com/office/drawing/2014/main" id="{7BC77C1C-C0FA-4D21-A706-56F7F8FF93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0722" y="2443778"/>
              <a:ext cx="1458711" cy="1180173"/>
            </a:xfrm>
            <a:prstGeom prst="rect">
              <a:avLst/>
            </a:prstGeom>
          </p:spPr>
        </p:pic>
      </p:grpSp>
      <p:sp>
        <p:nvSpPr>
          <p:cNvPr id="3" name="TextBox 2">
            <a:extLst>
              <a:ext uri="{FF2B5EF4-FFF2-40B4-BE49-F238E27FC236}">
                <a16:creationId xmlns:a16="http://schemas.microsoft.com/office/drawing/2014/main" id="{D51FBFCE-60B6-C099-7340-D013C8A4FB9D}"/>
              </a:ext>
            </a:extLst>
          </p:cNvPr>
          <p:cNvSpPr txBox="1"/>
          <p:nvPr/>
        </p:nvSpPr>
        <p:spPr>
          <a:xfrm>
            <a:off x="0" y="2304871"/>
            <a:ext cx="12020550" cy="409342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5400" b="1">
                <a:solidFill>
                  <a:schemeClr val="accent1"/>
                </a:solidFill>
                <a:latin typeface="Bahnschrift" panose="020B0502040204020203" pitchFamily="34" charset="0"/>
              </a:rPr>
              <a:t>Community Care Transformation Programme - Overview</a:t>
            </a:r>
          </a:p>
          <a:p>
            <a:pPr algn="ctr"/>
            <a:endParaRPr lang="en-GB" sz="2400" b="1">
              <a:solidFill>
                <a:schemeClr val="accent1"/>
              </a:solidFill>
              <a:latin typeface="Bahnschrift" panose="020B0502040204020203" pitchFamily="34" charset="0"/>
              <a:ea typeface="Calibri" panose="020F0502020204030204" pitchFamily="34" charset="0"/>
            </a:endParaRPr>
          </a:p>
          <a:p>
            <a:pPr marL="457200" indent="-457200" algn="ctr">
              <a:buFont typeface="Arial" panose="020B0604020202020204" pitchFamily="34" charset="0"/>
              <a:buChar char="•"/>
            </a:pPr>
            <a:r>
              <a:rPr lang="en-GB" sz="3200" b="1">
                <a:solidFill>
                  <a:srgbClr val="7030A0"/>
                </a:solidFill>
                <a:latin typeface="Bahnschrift" panose="020B0502040204020203" pitchFamily="34" charset="0"/>
                <a:ea typeface="Calibri" panose="020F0502020204030204" pitchFamily="34" charset="0"/>
              </a:rPr>
              <a:t>Steven Smith: Programme Manager (N&amp;N ICB)</a:t>
            </a:r>
          </a:p>
          <a:p>
            <a:pPr marL="457200" indent="-457200" algn="ctr">
              <a:buFont typeface="Arial" panose="020B0604020202020204" pitchFamily="34" charset="0"/>
              <a:buChar char="•"/>
            </a:pPr>
            <a:r>
              <a:rPr lang="en-GB" sz="3200" b="1">
                <a:solidFill>
                  <a:srgbClr val="7030A0"/>
                </a:solidFill>
                <a:latin typeface="Bahnschrift" panose="020B0502040204020203" pitchFamily="34" charset="0"/>
                <a:ea typeface="Calibri" panose="020F0502020204030204" pitchFamily="34" charset="0"/>
              </a:rPr>
              <a:t>Pam Rumbell: OD/Improvement Lead (N&amp;N ICB)</a:t>
            </a:r>
          </a:p>
          <a:p>
            <a:pPr marL="457200" indent="-457200" algn="ctr">
              <a:buFont typeface="Arial" panose="020B0604020202020204" pitchFamily="34" charset="0"/>
              <a:buChar char="•"/>
            </a:pPr>
            <a:r>
              <a:rPr lang="en-GB" sz="3200" b="1">
                <a:solidFill>
                  <a:srgbClr val="7030A0"/>
                </a:solidFill>
                <a:latin typeface="Bahnschrift" panose="020B0502040204020203" pitchFamily="34" charset="0"/>
                <a:ea typeface="Calibri" panose="020F0502020204030204" pitchFamily="34" charset="0"/>
              </a:rPr>
              <a:t>Beverley Macmillan: Newark Local Design Team (Newark &amp; Sherwood District Council)</a:t>
            </a:r>
            <a:r>
              <a:rPr lang="en-GB" sz="3200">
                <a:solidFill>
                  <a:srgbClr val="7030A0"/>
                </a:solidFill>
                <a:latin typeface="Bahnschrift" panose="020B0502040204020203" pitchFamily="34" charset="0"/>
                <a:ea typeface="Calibri" panose="020F0502020204030204" pitchFamily="34" charset="0"/>
              </a:rPr>
              <a:t>	</a:t>
            </a:r>
            <a:endParaRPr lang="en-GB" sz="3200">
              <a:solidFill>
                <a:schemeClr val="accent1"/>
              </a:solidFill>
              <a:latin typeface="Bahnschrift" panose="020B0502040204020203" pitchFamily="34" charset="0"/>
            </a:endParaRPr>
          </a:p>
        </p:txBody>
      </p:sp>
    </p:spTree>
    <p:extLst>
      <p:ext uri="{BB962C8B-B14F-4D97-AF65-F5344CB8AC3E}">
        <p14:creationId xmlns:p14="http://schemas.microsoft.com/office/powerpoint/2010/main" val="378742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GB" sz="4000" b="1">
                <a:solidFill>
                  <a:srgbClr val="585857"/>
                </a:solidFill>
                <a:latin typeface="Montserrat" pitchFamily="2" charset="77"/>
              </a:rPr>
              <a:t>Introduction</a:t>
            </a:r>
            <a:endParaRPr lang="en-US" sz="40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8" name="Picture 7">
            <a:extLst>
              <a:ext uri="{FF2B5EF4-FFF2-40B4-BE49-F238E27FC236}">
                <a16:creationId xmlns:a16="http://schemas.microsoft.com/office/drawing/2014/main" id="{118EC2AC-59F9-9945-8432-99FABC78FC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V="1">
            <a:off x="-80871" y="1643614"/>
            <a:ext cx="4179905" cy="45719"/>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sp>
        <p:nvSpPr>
          <p:cNvPr id="7" name="TextBox 6">
            <a:extLst>
              <a:ext uri="{FF2B5EF4-FFF2-40B4-BE49-F238E27FC236}">
                <a16:creationId xmlns:a16="http://schemas.microsoft.com/office/drawing/2014/main" id="{F3A506D5-AF62-4EF1-9764-C376AB6CF3F8}"/>
              </a:ext>
            </a:extLst>
          </p:cNvPr>
          <p:cNvSpPr txBox="1"/>
          <p:nvPr/>
        </p:nvSpPr>
        <p:spPr>
          <a:xfrm>
            <a:off x="622999" y="2114231"/>
            <a:ext cx="10678047" cy="3108543"/>
          </a:xfrm>
          <a:prstGeom prst="rect">
            <a:avLst/>
          </a:prstGeom>
          <a:noFill/>
        </p:spPr>
        <p:txBody>
          <a:bodyPr wrap="square" lIns="91440" tIns="45720" rIns="91440" bIns="45720" rtlCol="0" anchor="t">
            <a:spAutoFit/>
          </a:bodyPr>
          <a:lstStyle/>
          <a:p>
            <a:pPr marL="285750" indent="-285750">
              <a:buFontTx/>
              <a:buChar char="-"/>
            </a:pPr>
            <a:r>
              <a:rPr lang="en-GB" sz="2800">
                <a:latin typeface="Montserrat" panose="00000500000000000000" pitchFamily="2" charset="0"/>
                <a:cs typeface="Arial" panose="020B0604020202020204" pitchFamily="34" charset="0"/>
              </a:rPr>
              <a:t>Mobile phones on silent</a:t>
            </a:r>
          </a:p>
          <a:p>
            <a:pPr marL="285750" indent="-285750">
              <a:buFontTx/>
              <a:buChar char="-"/>
            </a:pPr>
            <a:r>
              <a:rPr lang="en-GB" sz="2800" err="1">
                <a:latin typeface="Montserrat"/>
                <a:cs typeface="Arial"/>
              </a:rPr>
              <a:t>Wifi</a:t>
            </a:r>
            <a:r>
              <a:rPr lang="en-GB" sz="2800">
                <a:latin typeface="Montserrat"/>
                <a:cs typeface="Arial"/>
              </a:rPr>
              <a:t> code: w4rs0p11111</a:t>
            </a:r>
            <a:r>
              <a:rPr lang="en-GB" sz="2800">
                <a:latin typeface="Montserrat"/>
                <a:ea typeface="+mn-lt"/>
                <a:cs typeface="Arial"/>
              </a:rPr>
              <a:t> </a:t>
            </a:r>
            <a:endParaRPr lang="en-GB" sz="2800">
              <a:latin typeface="Montserrat" panose="00000500000000000000" pitchFamily="2" charset="0"/>
              <a:cs typeface="Arial" panose="020B0604020202020204" pitchFamily="34" charset="0"/>
            </a:endParaRPr>
          </a:p>
          <a:p>
            <a:pPr marL="285750" indent="-285750">
              <a:buFontTx/>
              <a:buChar char="-"/>
            </a:pPr>
            <a:r>
              <a:rPr lang="en-GB" sz="2800">
                <a:latin typeface="Montserrat" panose="00000500000000000000" pitchFamily="2" charset="0"/>
                <a:cs typeface="Arial" panose="020B0604020202020204" pitchFamily="34" charset="0"/>
              </a:rPr>
              <a:t>Fire safety</a:t>
            </a:r>
          </a:p>
          <a:p>
            <a:pPr marL="285750" indent="-285750">
              <a:buFontTx/>
              <a:buChar char="-"/>
            </a:pPr>
            <a:r>
              <a:rPr lang="en-GB" sz="2800">
                <a:latin typeface="Montserrat" panose="00000500000000000000" pitchFamily="2" charset="0"/>
                <a:cs typeface="Arial" panose="020B0604020202020204" pitchFamily="34" charset="0"/>
              </a:rPr>
              <a:t>British Sign Language interpreter</a:t>
            </a:r>
          </a:p>
          <a:p>
            <a:pPr marL="285750" indent="-285750">
              <a:buFontTx/>
              <a:buChar char="-"/>
            </a:pPr>
            <a:r>
              <a:rPr lang="en-GB" sz="2800">
                <a:latin typeface="Montserrat" panose="00000500000000000000" pitchFamily="2" charset="0"/>
                <a:cs typeface="Arial" panose="020B0604020202020204" pitchFamily="34" charset="0"/>
              </a:rPr>
              <a:t>#TogetherWeAreNotts hashtag</a:t>
            </a:r>
          </a:p>
          <a:p>
            <a:pPr marL="285750" indent="-285750">
              <a:buFontTx/>
              <a:buChar char="-"/>
            </a:pPr>
            <a:r>
              <a:rPr lang="en-GB" sz="2800">
                <a:latin typeface="Montserrat" panose="00000500000000000000" pitchFamily="2" charset="0"/>
                <a:cs typeface="Arial" panose="020B0604020202020204" pitchFamily="34" charset="0"/>
              </a:rPr>
              <a:t>Photographer</a:t>
            </a:r>
          </a:p>
          <a:p>
            <a:pPr marL="285750" indent="-285750">
              <a:buFontTx/>
              <a:buChar char="-"/>
            </a:pPr>
            <a:r>
              <a:rPr lang="en-GB" sz="2800">
                <a:latin typeface="Montserrat" panose="00000500000000000000" pitchFamily="2" charset="0"/>
                <a:cs typeface="Arial" panose="020B0604020202020204" pitchFamily="34" charset="0"/>
              </a:rPr>
              <a:t>Facilitators on each table</a:t>
            </a:r>
          </a:p>
        </p:txBody>
      </p:sp>
      <p:sp>
        <p:nvSpPr>
          <p:cNvPr id="3" name="TextBox 2">
            <a:extLst>
              <a:ext uri="{FF2B5EF4-FFF2-40B4-BE49-F238E27FC236}">
                <a16:creationId xmlns:a16="http://schemas.microsoft.com/office/drawing/2014/main" id="{C6DE14C6-8858-499F-B468-AB5D1251DD3E}"/>
              </a:ext>
            </a:extLst>
          </p:cNvPr>
          <p:cNvSpPr txBox="1"/>
          <p:nvPr/>
        </p:nvSpPr>
        <p:spPr>
          <a:xfrm>
            <a:off x="838199" y="1102992"/>
            <a:ext cx="5536475" cy="584775"/>
          </a:xfrm>
          <a:prstGeom prst="rect">
            <a:avLst/>
          </a:prstGeom>
          <a:noFill/>
        </p:spPr>
        <p:txBody>
          <a:bodyPr wrap="square" rtlCol="0">
            <a:spAutoFit/>
          </a:bodyPr>
          <a:lstStyle/>
          <a:p>
            <a:r>
              <a:rPr lang="en-GB" sz="3200">
                <a:solidFill>
                  <a:schemeClr val="accent1"/>
                </a:solidFill>
              </a:rPr>
              <a:t>Alex Ball</a:t>
            </a:r>
          </a:p>
        </p:txBody>
      </p:sp>
    </p:spTree>
    <p:extLst>
      <p:ext uri="{BB962C8B-B14F-4D97-AF65-F5344CB8AC3E}">
        <p14:creationId xmlns:p14="http://schemas.microsoft.com/office/powerpoint/2010/main" val="337125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6C728-710D-CEC2-9115-91EF664546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78" y="1166191"/>
            <a:ext cx="11187928" cy="5688625"/>
          </a:xfrm>
          <a:prstGeom prst="rect">
            <a:avLst/>
          </a:prstGeom>
        </p:spPr>
      </p:pic>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5" name="Picture 4">
            <a:extLst>
              <a:ext uri="{FF2B5EF4-FFF2-40B4-BE49-F238E27FC236}">
                <a16:creationId xmlns:a16="http://schemas.microsoft.com/office/drawing/2014/main" id="{E313A478-11E9-CC6E-E88D-E9401EFE235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8" name="TextBox 7">
            <a:extLst>
              <a:ext uri="{FF2B5EF4-FFF2-40B4-BE49-F238E27FC236}">
                <a16:creationId xmlns:a16="http://schemas.microsoft.com/office/drawing/2014/main" id="{AFE1E40A-AD59-88AE-EBE8-3B79B0687AE8}"/>
              </a:ext>
            </a:extLst>
          </p:cNvPr>
          <p:cNvSpPr txBox="1"/>
          <p:nvPr/>
        </p:nvSpPr>
        <p:spPr>
          <a:xfrm>
            <a:off x="659921" y="430294"/>
            <a:ext cx="6999836" cy="646331"/>
          </a:xfrm>
          <a:prstGeom prst="rect">
            <a:avLst/>
          </a:prstGeom>
          <a:noFill/>
        </p:spPr>
        <p:txBody>
          <a:bodyPr wrap="square">
            <a:spAutoFit/>
          </a:bodyPr>
          <a:lstStyle/>
          <a:p>
            <a:r>
              <a:rPr lang="en-US" sz="3600" b="1">
                <a:solidFill>
                  <a:srgbClr val="585857"/>
                </a:solidFill>
                <a:latin typeface="Montserrat" pitchFamily="2" charset="77"/>
              </a:rPr>
              <a:t>The ‘why’: how this started</a:t>
            </a:r>
            <a:endParaRPr lang="en-GB" sz="3600"/>
          </a:p>
        </p:txBody>
      </p:sp>
    </p:spTree>
    <p:extLst>
      <p:ext uri="{BB962C8B-B14F-4D97-AF65-F5344CB8AC3E}">
        <p14:creationId xmlns:p14="http://schemas.microsoft.com/office/powerpoint/2010/main" val="875603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6D9CF2-DA55-6B42-EAF5-AA4FBA40D0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906" y="516568"/>
            <a:ext cx="10272226" cy="5963291"/>
          </a:xfrm>
          <a:prstGeom prst="rect">
            <a:avLst/>
          </a:prstGeom>
        </p:spPr>
      </p:pic>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1798" y="60977"/>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spTree>
    <p:extLst>
      <p:ext uri="{BB962C8B-B14F-4D97-AF65-F5344CB8AC3E}">
        <p14:creationId xmlns:p14="http://schemas.microsoft.com/office/powerpoint/2010/main" val="3751593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D0103A-16CE-DFFB-4BE4-213AD5DB82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4930" y="1440397"/>
            <a:ext cx="10607452" cy="5292754"/>
          </a:xfrm>
          <a:prstGeom prst="rect">
            <a:avLst/>
          </a:prstGeom>
        </p:spPr>
      </p:pic>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5" name="Picture 4">
            <a:extLst>
              <a:ext uri="{FF2B5EF4-FFF2-40B4-BE49-F238E27FC236}">
                <a16:creationId xmlns:a16="http://schemas.microsoft.com/office/drawing/2014/main" id="{E313A478-11E9-CC6E-E88D-E9401EFE235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8" name="TextBox 7">
            <a:extLst>
              <a:ext uri="{FF2B5EF4-FFF2-40B4-BE49-F238E27FC236}">
                <a16:creationId xmlns:a16="http://schemas.microsoft.com/office/drawing/2014/main" id="{AFE1E40A-AD59-88AE-EBE8-3B79B0687AE8}"/>
              </a:ext>
            </a:extLst>
          </p:cNvPr>
          <p:cNvSpPr txBox="1"/>
          <p:nvPr/>
        </p:nvSpPr>
        <p:spPr>
          <a:xfrm>
            <a:off x="659920" y="430294"/>
            <a:ext cx="7847975" cy="1015663"/>
          </a:xfrm>
          <a:prstGeom prst="rect">
            <a:avLst/>
          </a:prstGeom>
          <a:noFill/>
        </p:spPr>
        <p:txBody>
          <a:bodyPr wrap="square">
            <a:spAutoFit/>
          </a:bodyPr>
          <a:lstStyle/>
          <a:p>
            <a:r>
              <a:rPr lang="en-US" sz="3000" b="1">
                <a:solidFill>
                  <a:srgbClr val="585857"/>
                </a:solidFill>
                <a:latin typeface="Montserrat" pitchFamily="2" charset="77"/>
              </a:rPr>
              <a:t>The ‘how’: our approach to integrated neighbourhood working</a:t>
            </a:r>
            <a:endParaRPr lang="en-GB" sz="3000"/>
          </a:p>
        </p:txBody>
      </p:sp>
    </p:spTree>
    <p:extLst>
      <p:ext uri="{BB962C8B-B14F-4D97-AF65-F5344CB8AC3E}">
        <p14:creationId xmlns:p14="http://schemas.microsoft.com/office/powerpoint/2010/main" val="2909927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5" name="Picture 4">
            <a:extLst>
              <a:ext uri="{FF2B5EF4-FFF2-40B4-BE49-F238E27FC236}">
                <a16:creationId xmlns:a16="http://schemas.microsoft.com/office/drawing/2014/main" id="{E313A478-11E9-CC6E-E88D-E9401EFE23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8" name="TextBox 7">
            <a:extLst>
              <a:ext uri="{FF2B5EF4-FFF2-40B4-BE49-F238E27FC236}">
                <a16:creationId xmlns:a16="http://schemas.microsoft.com/office/drawing/2014/main" id="{AFE1E40A-AD59-88AE-EBE8-3B79B0687AE8}"/>
              </a:ext>
            </a:extLst>
          </p:cNvPr>
          <p:cNvSpPr txBox="1"/>
          <p:nvPr/>
        </p:nvSpPr>
        <p:spPr>
          <a:xfrm>
            <a:off x="659921" y="430294"/>
            <a:ext cx="6999836" cy="1138773"/>
          </a:xfrm>
          <a:prstGeom prst="rect">
            <a:avLst/>
          </a:prstGeom>
          <a:noFill/>
        </p:spPr>
        <p:txBody>
          <a:bodyPr wrap="square">
            <a:spAutoFit/>
          </a:bodyPr>
          <a:lstStyle/>
          <a:p>
            <a:r>
              <a:rPr lang="en-US" sz="3400" b="1">
                <a:solidFill>
                  <a:srgbClr val="585857"/>
                </a:solidFill>
                <a:latin typeface="Montserrat" pitchFamily="2" charset="77"/>
              </a:rPr>
              <a:t>Our approach: Integrated neighbourhood working</a:t>
            </a:r>
            <a:endParaRPr lang="en-GB" sz="3400"/>
          </a:p>
        </p:txBody>
      </p:sp>
      <p:pic>
        <p:nvPicPr>
          <p:cNvPr id="3" name="Picture 2">
            <a:extLst>
              <a:ext uri="{FF2B5EF4-FFF2-40B4-BE49-F238E27FC236}">
                <a16:creationId xmlns:a16="http://schemas.microsoft.com/office/drawing/2014/main" id="{CEB93BA6-9A24-72CA-C817-50169192B8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5990" y="1863173"/>
            <a:ext cx="4410075" cy="4457700"/>
          </a:xfrm>
          <a:prstGeom prst="rect">
            <a:avLst/>
          </a:prstGeom>
        </p:spPr>
      </p:pic>
      <p:pic>
        <p:nvPicPr>
          <p:cNvPr id="9" name="Picture 8">
            <a:extLst>
              <a:ext uri="{FF2B5EF4-FFF2-40B4-BE49-F238E27FC236}">
                <a16:creationId xmlns:a16="http://schemas.microsoft.com/office/drawing/2014/main" id="{1991116E-08C0-62DC-3799-D6C092B2958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54536" y="1689333"/>
            <a:ext cx="5854611" cy="4281433"/>
          </a:xfrm>
          <a:prstGeom prst="rect">
            <a:avLst/>
          </a:prstGeom>
        </p:spPr>
      </p:pic>
    </p:spTree>
    <p:extLst>
      <p:ext uri="{BB962C8B-B14F-4D97-AF65-F5344CB8AC3E}">
        <p14:creationId xmlns:p14="http://schemas.microsoft.com/office/powerpoint/2010/main" val="287686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56FB8-305F-6004-4E22-3CF8CB5FF4F6}"/>
              </a:ext>
            </a:extLst>
          </p:cNvPr>
          <p:cNvSpPr txBox="1"/>
          <p:nvPr/>
        </p:nvSpPr>
        <p:spPr>
          <a:xfrm>
            <a:off x="149284" y="160494"/>
            <a:ext cx="12042716" cy="1077218"/>
          </a:xfrm>
          <a:prstGeom prst="rect">
            <a:avLst/>
          </a:prstGeom>
          <a:solidFill>
            <a:schemeClr val="bg1"/>
          </a:solidFill>
        </p:spPr>
        <p:txBody>
          <a:bodyPr wrap="square" rtlCol="0">
            <a:spAutoFit/>
          </a:bodyPr>
          <a:lstStyle/>
          <a:p>
            <a:pPr defTabSz="914377"/>
            <a:r>
              <a:rPr lang="en-GB" sz="3200" b="1">
                <a:solidFill>
                  <a:srgbClr val="2D2E83"/>
                </a:solidFill>
                <a:latin typeface="Bahnschrift" panose="020B0502040204020203" pitchFamily="34" charset="0"/>
              </a:rPr>
              <a:t>Integrated Neighbourhood Working: </a:t>
            </a:r>
            <a:r>
              <a:rPr lang="en-GB" sz="3200">
                <a:solidFill>
                  <a:srgbClr val="2D2E83"/>
                </a:solidFill>
                <a:latin typeface="Bahnschrift" panose="020B0502040204020203" pitchFamily="34" charset="0"/>
              </a:rPr>
              <a:t>Bulwell and Top Valley</a:t>
            </a:r>
          </a:p>
          <a:p>
            <a:pPr defTabSz="914377"/>
            <a:endParaRPr lang="en-GB" sz="3200">
              <a:solidFill>
                <a:srgbClr val="2D2E83"/>
              </a:solidFill>
              <a:latin typeface="Bahnschrift" panose="020B0502040204020203" pitchFamily="34" charset="0"/>
            </a:endParaRPr>
          </a:p>
        </p:txBody>
      </p:sp>
      <p:sp>
        <p:nvSpPr>
          <p:cNvPr id="7" name="TextBox 9">
            <a:extLst>
              <a:ext uri="{FF2B5EF4-FFF2-40B4-BE49-F238E27FC236}">
                <a16:creationId xmlns:a16="http://schemas.microsoft.com/office/drawing/2014/main" id="{5F95F4F0-BF00-4891-AADD-4AB0BECEA56B}"/>
              </a:ext>
            </a:extLst>
          </p:cNvPr>
          <p:cNvSpPr txBox="1"/>
          <p:nvPr/>
        </p:nvSpPr>
        <p:spPr>
          <a:xfrm>
            <a:off x="4734354" y="4038221"/>
            <a:ext cx="1683015" cy="8082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89"/>
            <a:r>
              <a:rPr lang="en-GB" sz="1551" b="1">
                <a:solidFill>
                  <a:prstClr val="white"/>
                </a:solidFill>
                <a:latin typeface="Calibri" panose="020F0502020204030204"/>
              </a:rPr>
              <a:t>Focus on health and wellbeing</a:t>
            </a:r>
          </a:p>
          <a:p>
            <a:pPr algn="ctr" defTabSz="457189"/>
            <a:endParaRPr lang="en-GB" sz="1551">
              <a:solidFill>
                <a:prstClr val="white"/>
              </a:solidFill>
              <a:latin typeface="Calibri" panose="020F0502020204030204"/>
            </a:endParaRPr>
          </a:p>
        </p:txBody>
      </p:sp>
      <p:pic>
        <p:nvPicPr>
          <p:cNvPr id="3" name="Online Media 2" title="Bulwell and Top Valley Community Transformation Programme">
            <a:hlinkClick r:id="" action="ppaction://media"/>
            <a:extLst>
              <a:ext uri="{FF2B5EF4-FFF2-40B4-BE49-F238E27FC236}">
                <a16:creationId xmlns:a16="http://schemas.microsoft.com/office/drawing/2014/main" id="{33F38B62-1388-6847-A4A4-5C3FC4356D97}"/>
              </a:ext>
            </a:extLst>
          </p:cNvPr>
          <p:cNvPicPr>
            <a:picLocks noRot="1" noChangeAspect="1"/>
          </p:cNvPicPr>
          <p:nvPr>
            <a:videoFile r:link="rId1"/>
          </p:nvPr>
        </p:nvPicPr>
        <p:blipFill>
          <a:blip r:embed="rId4"/>
          <a:stretch>
            <a:fillRect/>
          </a:stretch>
        </p:blipFill>
        <p:spPr>
          <a:xfrm>
            <a:off x="722842" y="950383"/>
            <a:ext cx="10155238" cy="5750983"/>
          </a:xfrm>
          <a:prstGeom prst="rect">
            <a:avLst/>
          </a:prstGeom>
        </p:spPr>
      </p:pic>
    </p:spTree>
    <p:extLst>
      <p:ext uri="{BB962C8B-B14F-4D97-AF65-F5344CB8AC3E}">
        <p14:creationId xmlns:p14="http://schemas.microsoft.com/office/powerpoint/2010/main" val="931095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5" name="Picture 4">
            <a:extLst>
              <a:ext uri="{FF2B5EF4-FFF2-40B4-BE49-F238E27FC236}">
                <a16:creationId xmlns:a16="http://schemas.microsoft.com/office/drawing/2014/main" id="{E313A478-11E9-CC6E-E88D-E9401EFE23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pic>
        <p:nvPicPr>
          <p:cNvPr id="6" name="Picture 5">
            <a:extLst>
              <a:ext uri="{FF2B5EF4-FFF2-40B4-BE49-F238E27FC236}">
                <a16:creationId xmlns:a16="http://schemas.microsoft.com/office/drawing/2014/main" id="{97C239FB-9EB3-5E99-1E4A-DA1425CFACC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6" y="315363"/>
            <a:ext cx="10399604" cy="5975254"/>
          </a:xfrm>
          <a:prstGeom prst="rect">
            <a:avLst/>
          </a:prstGeom>
        </p:spPr>
      </p:pic>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80609" y="225733"/>
            <a:ext cx="2625146" cy="921807"/>
          </a:xfrm>
          <a:prstGeom prst="rect">
            <a:avLst/>
          </a:prstGeom>
        </p:spPr>
      </p:pic>
    </p:spTree>
    <p:extLst>
      <p:ext uri="{BB962C8B-B14F-4D97-AF65-F5344CB8AC3E}">
        <p14:creationId xmlns:p14="http://schemas.microsoft.com/office/powerpoint/2010/main" val="1920845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E85E8-6793-CC76-BF79-0F92FF9DE804}"/>
              </a:ext>
            </a:extLst>
          </p:cNvPr>
          <p:cNvSpPr txBox="1"/>
          <p:nvPr/>
        </p:nvSpPr>
        <p:spPr>
          <a:xfrm>
            <a:off x="5303399" y="1442987"/>
            <a:ext cx="4064439" cy="955190"/>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Newark Local Design Team – ‘You said, we did’</a:t>
            </a:r>
          </a:p>
        </p:txBody>
      </p:sp>
      <p:pic>
        <p:nvPicPr>
          <p:cNvPr id="14" name="Picture 13" descr="Hands-on top of each other">
            <a:extLst>
              <a:ext uri="{FF2B5EF4-FFF2-40B4-BE49-F238E27FC236}">
                <a16:creationId xmlns:a16="http://schemas.microsoft.com/office/drawing/2014/main" id="{B14A906B-B40D-594A-359B-826C8D82E2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 name="TextBox 5">
            <a:extLst>
              <a:ext uri="{FF2B5EF4-FFF2-40B4-BE49-F238E27FC236}">
                <a16:creationId xmlns:a16="http://schemas.microsoft.com/office/drawing/2014/main" id="{015FDF20-FCB0-5934-3247-80EE2A722572}"/>
              </a:ext>
            </a:extLst>
          </p:cNvPr>
          <p:cNvSpPr txBox="1"/>
          <p:nvPr/>
        </p:nvSpPr>
        <p:spPr>
          <a:xfrm>
            <a:off x="5194277" y="2703544"/>
            <a:ext cx="6100916" cy="458587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rPr>
              <a:t>We asked colleagues and the community where improvements could be made</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rPr>
              <a:t>We identified that partners needed to work better together</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rPr>
              <a:t>People struggle to know who is doing what</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rPr>
              <a:t>Carers, cared for and professionals need easy access to contact information</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rPr>
              <a:t>Professionals were spending time asking lots of questions and people having to tell their story multiple times</a:t>
            </a:r>
          </a:p>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9" name="TextBox 28">
            <a:extLst>
              <a:ext uri="{FF2B5EF4-FFF2-40B4-BE49-F238E27FC236}">
                <a16:creationId xmlns:a16="http://schemas.microsoft.com/office/drawing/2014/main" id="{8254343A-B3E6-4904-B69C-C678EFB28121}"/>
              </a:ext>
            </a:extLst>
          </p:cNvPr>
          <p:cNvSpPr txBox="1"/>
          <p:nvPr/>
        </p:nvSpPr>
        <p:spPr>
          <a:xfrm>
            <a:off x="5394960" y="145780"/>
            <a:ext cx="7733781" cy="523657"/>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ts val="1000"/>
              </a:spcBef>
              <a:spcAft>
                <a:spcPts val="0"/>
              </a:spcAft>
              <a:buClr>
                <a:srgbClr val="90C226"/>
              </a:buClr>
              <a:buSzPct val="80000"/>
              <a:buFontTx/>
              <a:buNone/>
              <a:tabLst/>
              <a:defRPr/>
            </a:pPr>
            <a:r>
              <a:rPr kumimoji="0" lang="en-US" sz="2800" b="1"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MY SUPPORT NETWORK</a:t>
            </a:r>
          </a:p>
        </p:txBody>
      </p:sp>
    </p:spTree>
    <p:extLst>
      <p:ext uri="{BB962C8B-B14F-4D97-AF65-F5344CB8AC3E}">
        <p14:creationId xmlns:p14="http://schemas.microsoft.com/office/powerpoint/2010/main" val="3403717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FAC62E-2490-4D34-AB5F-AE869616148C}"/>
              </a:ext>
            </a:extLst>
          </p:cNvPr>
          <p:cNvSpPr txBox="1">
            <a:spLocks/>
          </p:cNvSpPr>
          <p:nvPr/>
        </p:nvSpPr>
        <p:spPr>
          <a:xfrm>
            <a:off x="2006010" y="171714"/>
            <a:ext cx="8661991" cy="6913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85857"/>
                </a:solidFill>
                <a:effectLst/>
                <a:uLnTx/>
                <a:uFillTx/>
                <a:latin typeface="Bahnschrift" panose="020B0502040204020203" pitchFamily="34" charset="0"/>
                <a:ea typeface="+mj-ea"/>
                <a:cs typeface="+mj-cs"/>
              </a:rPr>
              <a:t>Outcomes mapping – Community Support Record</a:t>
            </a:r>
          </a:p>
        </p:txBody>
      </p:sp>
      <p:graphicFrame>
        <p:nvGraphicFramePr>
          <p:cNvPr id="5" name="Diagram 4">
            <a:extLst>
              <a:ext uri="{FF2B5EF4-FFF2-40B4-BE49-F238E27FC236}">
                <a16:creationId xmlns:a16="http://schemas.microsoft.com/office/drawing/2014/main" id="{FEB8AD9D-F8C6-40BC-BAA8-D59B4873D0C4}"/>
              </a:ext>
            </a:extLst>
          </p:cNvPr>
          <p:cNvGraphicFramePr/>
          <p:nvPr/>
        </p:nvGraphicFramePr>
        <p:xfrm>
          <a:off x="0" y="862153"/>
          <a:ext cx="11696058" cy="5133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149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5" name="Picture 4">
            <a:extLst>
              <a:ext uri="{FF2B5EF4-FFF2-40B4-BE49-F238E27FC236}">
                <a16:creationId xmlns:a16="http://schemas.microsoft.com/office/drawing/2014/main" id="{E313A478-11E9-CC6E-E88D-E9401EFE23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2" name="Content Placeholder 2">
            <a:extLst>
              <a:ext uri="{FF2B5EF4-FFF2-40B4-BE49-F238E27FC236}">
                <a16:creationId xmlns:a16="http://schemas.microsoft.com/office/drawing/2014/main" id="{956DAFE8-615D-F459-64FE-7069403BC9C2}"/>
              </a:ext>
            </a:extLst>
          </p:cNvPr>
          <p:cNvSpPr txBox="1">
            <a:spLocks/>
          </p:cNvSpPr>
          <p:nvPr/>
        </p:nvSpPr>
        <p:spPr>
          <a:xfrm>
            <a:off x="838200" y="1877175"/>
            <a:ext cx="10515600" cy="2096620"/>
          </a:xfrm>
          <a:prstGeom prst="rect">
            <a:avLst/>
          </a:prstGeom>
        </p:spPr>
        <p:txBody>
          <a:bodyPr lIns="91440" tIns="45720" rIns="91440" bIns="4572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0">
                <a:solidFill>
                  <a:schemeClr val="accent1"/>
                </a:solidFill>
                <a:latin typeface="Bahnschrift"/>
              </a:rPr>
              <a:t>Thank you!</a:t>
            </a:r>
            <a:endParaRPr lang="en-US"/>
          </a:p>
          <a:p>
            <a:pPr marL="0" indent="0" algn="ctr">
              <a:buFont typeface="Arial" panose="020B0604020202020204" pitchFamily="34" charset="0"/>
              <a:buNone/>
            </a:pPr>
            <a:endParaRPr lang="en-GB" sz="13500">
              <a:latin typeface="Bahnschrift" panose="020B0502040204020203" pitchFamily="34" charset="0"/>
            </a:endParaRPr>
          </a:p>
          <a:p>
            <a:pPr marL="0" indent="0" algn="ctr">
              <a:buFont typeface="Arial" panose="020B0604020202020204" pitchFamily="34" charset="0"/>
              <a:buNone/>
            </a:pPr>
            <a:endParaRPr lang="en-GB" sz="13500">
              <a:latin typeface="Bahnschrift" panose="020B0502040204020203" pitchFamily="34" charset="0"/>
            </a:endParaRPr>
          </a:p>
          <a:p>
            <a:pPr algn="ctr"/>
            <a:endParaRPr lang="en-GB" sz="6000">
              <a:latin typeface="Bahnschrift" panose="020B0502040204020203" pitchFamily="34" charset="0"/>
            </a:endParaRPr>
          </a:p>
          <a:p>
            <a:pPr marL="0" indent="0" algn="ctr">
              <a:buFont typeface="Arial" panose="020B0604020202020204" pitchFamily="34" charset="0"/>
              <a:buNone/>
            </a:pPr>
            <a:r>
              <a:rPr lang="en-GB" sz="9600">
                <a:latin typeface="Bahnschrift"/>
                <a:hlinkClick r:id="rId6"/>
              </a:rPr>
              <a:t>beverley.mcmillan@newark-sherwooddc.gov.uk</a:t>
            </a:r>
            <a:endParaRPr lang="en-GB" sz="9600">
              <a:latin typeface="Bahnschrift"/>
            </a:endParaRPr>
          </a:p>
          <a:p>
            <a:pPr marL="0" indent="0" algn="ctr">
              <a:buFont typeface="Arial" panose="020B0604020202020204" pitchFamily="34" charset="0"/>
              <a:buNone/>
            </a:pPr>
            <a:r>
              <a:rPr lang="en-GB" sz="9600">
                <a:latin typeface="Bahnschrift"/>
                <a:hlinkClick r:id="rId7"/>
              </a:rPr>
              <a:t>Steven.smith6@nhs.net</a:t>
            </a:r>
            <a:endParaRPr lang="en-GB" sz="9600">
              <a:latin typeface="Bahnschrift"/>
            </a:endParaRPr>
          </a:p>
          <a:p>
            <a:pPr marL="0" indent="0" algn="ctr">
              <a:buFont typeface="Arial" panose="020B0604020202020204" pitchFamily="34" charset="0"/>
              <a:buNone/>
            </a:pPr>
            <a:r>
              <a:rPr lang="en-GB" sz="9600">
                <a:latin typeface="Bahnschrift"/>
                <a:hlinkClick r:id="rId8"/>
              </a:rPr>
              <a:t>Pamela.rumbell@nhs.net</a:t>
            </a:r>
            <a:endParaRPr lang="en-GB" sz="9600">
              <a:latin typeface="Bahnschrift"/>
            </a:endParaRPr>
          </a:p>
          <a:p>
            <a:pPr marL="0" indent="0" algn="ctr">
              <a:buFont typeface="Arial" panose="020B0604020202020204" pitchFamily="34" charset="0"/>
              <a:buNone/>
            </a:pPr>
            <a:endParaRPr lang="en-GB" sz="6000">
              <a:latin typeface="Bahnschrift" panose="020B0502040204020203" pitchFamily="34" charset="0"/>
            </a:endParaRPr>
          </a:p>
          <a:p>
            <a:pPr algn="ctr"/>
            <a:endParaRPr lang="en-GB" sz="6000">
              <a:latin typeface="Bahnschrift" panose="020B0502040204020203" pitchFamily="34" charset="0"/>
            </a:endParaRPr>
          </a:p>
        </p:txBody>
      </p:sp>
    </p:spTree>
    <p:extLst>
      <p:ext uri="{BB962C8B-B14F-4D97-AF65-F5344CB8AC3E}">
        <p14:creationId xmlns:p14="http://schemas.microsoft.com/office/powerpoint/2010/main" val="3968327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20581" y="2847625"/>
            <a:ext cx="6722346"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Montserrat" pitchFamily="2" charset="77"/>
              </a:rPr>
              <a:t>Family Mentor Service</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E47918D-8EA3-421F-0D4C-96A0D513D7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51" y="3636467"/>
            <a:ext cx="7499350" cy="2035175"/>
          </a:xfrm>
          <a:prstGeom prst="rect">
            <a:avLst/>
          </a:prstGeom>
        </p:spPr>
      </p:pic>
    </p:spTree>
    <p:extLst>
      <p:ext uri="{BB962C8B-B14F-4D97-AF65-F5344CB8AC3E}">
        <p14:creationId xmlns:p14="http://schemas.microsoft.com/office/powerpoint/2010/main" val="2429377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GB" sz="4000" b="1">
                <a:solidFill>
                  <a:srgbClr val="585857"/>
                </a:solidFill>
                <a:latin typeface="Montserrat" pitchFamily="2" charset="77"/>
              </a:rPr>
              <a:t>Running order</a:t>
            </a:r>
            <a:endParaRPr lang="en-US" sz="40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8" name="Picture 7">
            <a:extLst>
              <a:ext uri="{FF2B5EF4-FFF2-40B4-BE49-F238E27FC236}">
                <a16:creationId xmlns:a16="http://schemas.microsoft.com/office/drawing/2014/main" id="{118EC2AC-59F9-9945-8432-99FABC78FC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sp>
        <p:nvSpPr>
          <p:cNvPr id="7" name="TextBox 6">
            <a:extLst>
              <a:ext uri="{FF2B5EF4-FFF2-40B4-BE49-F238E27FC236}">
                <a16:creationId xmlns:a16="http://schemas.microsoft.com/office/drawing/2014/main" id="{F3A506D5-AF62-4EF1-9764-C376AB6CF3F8}"/>
              </a:ext>
            </a:extLst>
          </p:cNvPr>
          <p:cNvSpPr txBox="1"/>
          <p:nvPr/>
        </p:nvSpPr>
        <p:spPr>
          <a:xfrm>
            <a:off x="622999" y="2114231"/>
            <a:ext cx="10678047" cy="3970318"/>
          </a:xfrm>
          <a:prstGeom prst="rect">
            <a:avLst/>
          </a:prstGeom>
          <a:noFill/>
        </p:spPr>
        <p:txBody>
          <a:bodyPr wrap="square" rtlCol="0">
            <a:spAutoFit/>
          </a:bodyPr>
          <a:lstStyle/>
          <a:p>
            <a:pPr marL="285750" indent="-285750">
              <a:buFontTx/>
              <a:buChar char="-"/>
            </a:pPr>
            <a:r>
              <a:rPr lang="en-GB" sz="2800">
                <a:latin typeface="Montserrat" panose="00000500000000000000" pitchFamily="2" charset="0"/>
                <a:cs typeface="Arial" panose="020B0604020202020204" pitchFamily="34" charset="0"/>
              </a:rPr>
              <a:t>9.30 – 10am: 		marketplace and networking</a:t>
            </a:r>
          </a:p>
          <a:p>
            <a:pPr marL="285750" indent="-285750">
              <a:buFontTx/>
              <a:buChar char="-"/>
            </a:pPr>
            <a:r>
              <a:rPr lang="en-GB" sz="2800">
                <a:latin typeface="Montserrat" panose="00000500000000000000" pitchFamily="2" charset="0"/>
                <a:cs typeface="Arial" panose="020B0604020202020204" pitchFamily="34" charset="0"/>
              </a:rPr>
              <a:t>10.00 – 10.10am: 	welcome </a:t>
            </a:r>
          </a:p>
          <a:p>
            <a:pPr marL="285750" indent="-285750">
              <a:buFontTx/>
              <a:buChar char="-"/>
            </a:pPr>
            <a:r>
              <a:rPr lang="en-GB" sz="2800">
                <a:latin typeface="Montserrat" panose="00000500000000000000" pitchFamily="2" charset="0"/>
                <a:cs typeface="Arial" panose="020B0604020202020204" pitchFamily="34" charset="0"/>
              </a:rPr>
              <a:t>10.10 – 10.20am: 	Integrated Care Strategy </a:t>
            </a:r>
          </a:p>
          <a:p>
            <a:pPr marL="285750" indent="-285750">
              <a:buFontTx/>
              <a:buChar char="-"/>
            </a:pPr>
            <a:r>
              <a:rPr lang="en-GB" sz="2800">
                <a:latin typeface="Montserrat" panose="00000500000000000000" pitchFamily="2" charset="0"/>
                <a:cs typeface="Arial" panose="020B0604020202020204" pitchFamily="34" charset="0"/>
              </a:rPr>
              <a:t>10.20 – 10.50am: 	case study presentations</a:t>
            </a:r>
          </a:p>
          <a:p>
            <a:pPr marL="285750" indent="-285750">
              <a:buFontTx/>
              <a:buChar char="-"/>
            </a:pPr>
            <a:r>
              <a:rPr lang="en-GB" sz="2800">
                <a:latin typeface="Montserrat" panose="00000500000000000000" pitchFamily="2" charset="0"/>
                <a:cs typeface="Arial" panose="020B0604020202020204" pitchFamily="34" charset="0"/>
              </a:rPr>
              <a:t>10.50 – 11.30am: 	exercise one</a:t>
            </a:r>
          </a:p>
          <a:p>
            <a:pPr marL="285750" indent="-285750">
              <a:buFontTx/>
              <a:buChar char="-"/>
            </a:pPr>
            <a:r>
              <a:rPr lang="en-GB" sz="2800">
                <a:latin typeface="Montserrat" panose="00000500000000000000" pitchFamily="2" charset="0"/>
                <a:cs typeface="Arial" panose="020B0604020202020204" pitchFamily="34" charset="0"/>
              </a:rPr>
              <a:t>11.30 – 12.00pm: 	break / marketplace event </a:t>
            </a:r>
          </a:p>
          <a:p>
            <a:pPr marL="285750" indent="-285750">
              <a:buFontTx/>
              <a:buChar char="-"/>
            </a:pPr>
            <a:r>
              <a:rPr lang="en-GB" sz="2800">
                <a:latin typeface="Montserrat" panose="00000500000000000000" pitchFamily="2" charset="0"/>
                <a:cs typeface="Arial" panose="020B0604020202020204" pitchFamily="34" charset="0"/>
              </a:rPr>
              <a:t>12.00 – 12.10pm: 	working strategically </a:t>
            </a:r>
          </a:p>
          <a:p>
            <a:pPr marL="285750" indent="-285750">
              <a:buFontTx/>
              <a:buChar char="-"/>
            </a:pPr>
            <a:r>
              <a:rPr lang="en-GB" sz="2800">
                <a:latin typeface="Montserrat" panose="00000500000000000000" pitchFamily="2" charset="0"/>
                <a:cs typeface="Arial" panose="020B0604020202020204" pitchFamily="34" charset="0"/>
              </a:rPr>
              <a:t>12.10 – 12.50pm: 	exercise two </a:t>
            </a:r>
          </a:p>
          <a:p>
            <a:pPr marL="285750" indent="-285750">
              <a:buFontTx/>
              <a:buChar char="-"/>
            </a:pPr>
            <a:r>
              <a:rPr lang="en-GB" sz="2800">
                <a:latin typeface="Montserrat" panose="00000500000000000000" pitchFamily="2" charset="0"/>
                <a:cs typeface="Arial" panose="020B0604020202020204" pitchFamily="34" charset="0"/>
              </a:rPr>
              <a:t>12.50 – 1.00pm: 	close</a:t>
            </a:r>
          </a:p>
        </p:txBody>
      </p:sp>
      <p:sp>
        <p:nvSpPr>
          <p:cNvPr id="3" name="TextBox 2">
            <a:extLst>
              <a:ext uri="{FF2B5EF4-FFF2-40B4-BE49-F238E27FC236}">
                <a16:creationId xmlns:a16="http://schemas.microsoft.com/office/drawing/2014/main" id="{C6DE14C6-8858-499F-B468-AB5D1251DD3E}"/>
              </a:ext>
            </a:extLst>
          </p:cNvPr>
          <p:cNvSpPr txBox="1"/>
          <p:nvPr/>
        </p:nvSpPr>
        <p:spPr>
          <a:xfrm>
            <a:off x="838199" y="1102992"/>
            <a:ext cx="3141785" cy="584775"/>
          </a:xfrm>
          <a:prstGeom prst="rect">
            <a:avLst/>
          </a:prstGeom>
          <a:noFill/>
        </p:spPr>
        <p:txBody>
          <a:bodyPr wrap="square" rtlCol="0">
            <a:spAutoFit/>
          </a:bodyPr>
          <a:lstStyle/>
          <a:p>
            <a:r>
              <a:rPr lang="en-GB" sz="3200">
                <a:solidFill>
                  <a:schemeClr val="accent1"/>
                </a:solidFill>
              </a:rPr>
              <a:t>Alex Ball</a:t>
            </a:r>
          </a:p>
        </p:txBody>
      </p:sp>
    </p:spTree>
    <p:extLst>
      <p:ext uri="{BB962C8B-B14F-4D97-AF65-F5344CB8AC3E}">
        <p14:creationId xmlns:p14="http://schemas.microsoft.com/office/powerpoint/2010/main" val="1922053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659921" y="526486"/>
            <a:ext cx="8247011" cy="45719"/>
          </a:xfrm>
          <a:prstGeom prst="rect">
            <a:avLst/>
          </a:prstGeom>
        </p:spPr>
        <p:txBody>
          <a:bodyPr>
            <a:noAutofit/>
          </a:bodyPr>
          <a:lstStyle/>
          <a:p>
            <a:r>
              <a:rPr lang="en-US" sz="3600" b="1">
                <a:solidFill>
                  <a:srgbClr val="585857"/>
                </a:solidFill>
                <a:latin typeface="Montserrat" pitchFamily="2" charset="77"/>
              </a:rPr>
              <a:t>ICS Social Value award-winning Family Mentor Service</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977899" y="2243839"/>
            <a:ext cx="10432223" cy="43242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85857"/>
                </a:solidFill>
                <a:latin typeface="Montserrat" panose="00000500000000000000" pitchFamily="2" charset="0"/>
              </a:rPr>
              <a:t>What is the Family Mentor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85857"/>
                </a:solidFill>
                <a:latin typeface="Montserrat" panose="00000500000000000000" pitchFamily="2" charset="0"/>
              </a:rPr>
              <a:t>How is it contributing to?</a:t>
            </a:r>
          </a:p>
          <a:p>
            <a:pPr marL="800100" lvl="1" indent="-342900">
              <a:buFont typeface="Arial" panose="020B0604020202020204" pitchFamily="34" charset="0"/>
              <a:buChar char="•"/>
              <a:defRPr/>
            </a:pPr>
            <a:r>
              <a:rPr lang="en-GB" sz="2500">
                <a:solidFill>
                  <a:srgbClr val="585857"/>
                </a:solidFill>
                <a:latin typeface="Montserrat" panose="00000500000000000000" pitchFamily="2" charset="0"/>
              </a:rPr>
              <a:t>Prevention</a:t>
            </a:r>
          </a:p>
          <a:p>
            <a:pPr marL="800100" lvl="1" indent="-342900">
              <a:buFont typeface="Arial" panose="020B0604020202020204" pitchFamily="34" charset="0"/>
              <a:buChar char="•"/>
              <a:defRPr/>
            </a:pPr>
            <a:r>
              <a:rPr lang="en-GB" sz="2500">
                <a:solidFill>
                  <a:srgbClr val="585857"/>
                </a:solidFill>
                <a:latin typeface="Montserrat" panose="00000500000000000000" pitchFamily="2" charset="0"/>
              </a:rPr>
              <a:t>Equity</a:t>
            </a:r>
          </a:p>
          <a:p>
            <a:pPr marL="800100" lvl="1" indent="-342900">
              <a:buFont typeface="Arial" panose="020B0604020202020204" pitchFamily="34" charset="0"/>
              <a:buChar char="•"/>
              <a:defRPr/>
            </a:pPr>
            <a:r>
              <a:rPr lang="en-GB" sz="2500">
                <a:solidFill>
                  <a:srgbClr val="585857"/>
                </a:solidFill>
                <a:latin typeface="Montserrat" panose="00000500000000000000" pitchFamily="2" charset="0"/>
              </a:rPr>
              <a:t>Integration by default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85857"/>
                </a:solidFill>
                <a:latin typeface="Montserrat" panose="00000500000000000000" pitchFamily="2" charset="0"/>
              </a:rPr>
              <a:t>Social Value in Practice</a:t>
            </a:r>
          </a:p>
          <a:p>
            <a:pPr marL="800100" lvl="1" indent="-342900">
              <a:buFont typeface="Arial" panose="020B0604020202020204" pitchFamily="34" charset="0"/>
              <a:buChar char="•"/>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p:txBody>
      </p:sp>
    </p:spTree>
    <p:extLst>
      <p:ext uri="{BB962C8B-B14F-4D97-AF65-F5344CB8AC3E}">
        <p14:creationId xmlns:p14="http://schemas.microsoft.com/office/powerpoint/2010/main" val="3316234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Title</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pic>
        <p:nvPicPr>
          <p:cNvPr id="5" name="FM Short version" descr="A logo for a small steps&#10;&#10;Description automatically generated">
            <a:hlinkClick r:id="" action="ppaction://media"/>
            <a:extLst>
              <a:ext uri="{FF2B5EF4-FFF2-40B4-BE49-F238E27FC236}">
                <a16:creationId xmlns:a16="http://schemas.microsoft.com/office/drawing/2014/main" id="{B93D180F-790C-E562-E0A6-AE7FFD22003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737" y="0"/>
            <a:ext cx="12111789" cy="6737685"/>
          </a:xfrm>
          <a:prstGeom prst="rect">
            <a:avLst/>
          </a:prstGeom>
        </p:spPr>
      </p:pic>
    </p:spTree>
    <p:extLst>
      <p:ext uri="{BB962C8B-B14F-4D97-AF65-F5344CB8AC3E}">
        <p14:creationId xmlns:p14="http://schemas.microsoft.com/office/powerpoint/2010/main" val="583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659921" y="847328"/>
            <a:ext cx="8247011" cy="45719"/>
          </a:xfrm>
          <a:prstGeom prst="rect">
            <a:avLst/>
          </a:prstGeom>
        </p:spPr>
        <p:txBody>
          <a:bodyPr>
            <a:noAutofit/>
          </a:bodyPr>
          <a:lstStyle/>
          <a:p>
            <a:r>
              <a:rPr lang="en-GB" sz="4000" b="1">
                <a:solidFill>
                  <a:srgbClr val="585857"/>
                </a:solidFill>
                <a:latin typeface="Montserrat" pitchFamily="2" charset="77"/>
              </a:rPr>
              <a:t>How is it contributing to?</a:t>
            </a:r>
            <a:br>
              <a:rPr lang="en-GB" sz="2800" b="1">
                <a:solidFill>
                  <a:srgbClr val="585857"/>
                </a:solidFill>
                <a:latin typeface="Montserrat" pitchFamily="2" charset="77"/>
              </a:rPr>
            </a:br>
            <a:endParaRPr lang="en-GB" sz="28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537502" y="1689334"/>
            <a:ext cx="10432223" cy="6632585"/>
          </a:xfrm>
          <a:prstGeom prst="rect">
            <a:avLst/>
          </a:prstGeom>
          <a:noFill/>
        </p:spPr>
        <p:txBody>
          <a:bodyPr wrap="square" lIns="91440" tIns="45720" rIns="91440" bIns="45720" anchor="t">
            <a:spAutoFit/>
          </a:bodyPr>
          <a:lstStyle/>
          <a:p>
            <a:pPr lvl="1">
              <a:defRPr/>
            </a:pPr>
            <a:r>
              <a:rPr lang="en-GB" sz="2500" b="1">
                <a:solidFill>
                  <a:srgbClr val="585857"/>
                </a:solidFill>
                <a:latin typeface="Montserrat" panose="00000500000000000000" pitchFamily="2" charset="0"/>
              </a:rPr>
              <a:t>Prevention</a:t>
            </a:r>
          </a:p>
          <a:p>
            <a:pPr lvl="1">
              <a:defRPr/>
            </a:pPr>
            <a:r>
              <a:rPr lang="en-GB" sz="2500">
                <a:solidFill>
                  <a:srgbClr val="585857"/>
                </a:solidFill>
                <a:latin typeface="Montserrat"/>
              </a:rPr>
              <a:t>“Without my Family Mentor I'd probably still be in a hostel with children in care.” (Mum of seven)</a:t>
            </a:r>
          </a:p>
          <a:p>
            <a:pPr lvl="1">
              <a:defRPr/>
            </a:pPr>
            <a:endParaRPr lang="en-GB" sz="2500">
              <a:solidFill>
                <a:srgbClr val="585857"/>
              </a:solidFill>
              <a:latin typeface="Montserrat" panose="00000500000000000000" pitchFamily="2" charset="0"/>
            </a:endParaRPr>
          </a:p>
          <a:p>
            <a:pPr lvl="1">
              <a:defRPr/>
            </a:pPr>
            <a:r>
              <a:rPr lang="en-GB" sz="2500" b="1">
                <a:solidFill>
                  <a:srgbClr val="585857"/>
                </a:solidFill>
                <a:latin typeface="Montserrat" panose="00000500000000000000" pitchFamily="2" charset="0"/>
              </a:rPr>
              <a:t>Equity</a:t>
            </a:r>
          </a:p>
          <a:p>
            <a:pPr lvl="1">
              <a:defRPr/>
            </a:pPr>
            <a:r>
              <a:rPr lang="en-GB" sz="2500">
                <a:solidFill>
                  <a:srgbClr val="585857"/>
                </a:solidFill>
                <a:latin typeface="Montserrat" panose="00000500000000000000" pitchFamily="2" charset="0"/>
              </a:rPr>
              <a:t>The diverse FM workforce is seen as a key contributor to making the FM service an accessible service for families</a:t>
            </a:r>
          </a:p>
          <a:p>
            <a:pPr lvl="1">
              <a:defRPr/>
            </a:pPr>
            <a:endParaRPr lang="en-GB" sz="2500">
              <a:solidFill>
                <a:srgbClr val="585857"/>
              </a:solidFill>
              <a:latin typeface="Montserrat" panose="00000500000000000000" pitchFamily="2" charset="0"/>
            </a:endParaRPr>
          </a:p>
          <a:p>
            <a:pPr lvl="1">
              <a:defRPr/>
            </a:pPr>
            <a:r>
              <a:rPr lang="en-GB" sz="2500" b="1">
                <a:solidFill>
                  <a:srgbClr val="585857"/>
                </a:solidFill>
                <a:latin typeface="Montserrat" panose="00000500000000000000" pitchFamily="2" charset="0"/>
              </a:rPr>
              <a:t>Integration by default</a:t>
            </a:r>
          </a:p>
          <a:p>
            <a:pPr lvl="1">
              <a:defRPr/>
            </a:pPr>
            <a:r>
              <a:rPr lang="en-GB" sz="2500">
                <a:solidFill>
                  <a:srgbClr val="585857"/>
                </a:solidFill>
                <a:latin typeface="Montserrat"/>
              </a:rPr>
              <a:t>Family Mentors exist as part of the wider system -  making </a:t>
            </a:r>
            <a:r>
              <a:rPr lang="en-GB" sz="2500" b="1">
                <a:solidFill>
                  <a:srgbClr val="585857"/>
                </a:solidFill>
                <a:latin typeface="Montserrat"/>
              </a:rPr>
              <a:t>9,544 signposts to another service </a:t>
            </a:r>
            <a:r>
              <a:rPr lang="en-GB" sz="2500">
                <a:solidFill>
                  <a:srgbClr val="585857"/>
                </a:solidFill>
                <a:latin typeface="Montserrat"/>
              </a:rPr>
              <a:t>since 2015. Families with a Family Mentor report taking up other services sooner because they are more confident in asking for help sooner.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800100" lvl="1" indent="-342900">
              <a:buFont typeface="Arial" panose="020B0604020202020204" pitchFamily="34" charset="0"/>
              <a:buChar char="•"/>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p:txBody>
      </p:sp>
    </p:spTree>
    <p:extLst>
      <p:ext uri="{BB962C8B-B14F-4D97-AF65-F5344CB8AC3E}">
        <p14:creationId xmlns:p14="http://schemas.microsoft.com/office/powerpoint/2010/main" val="2423687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659921" y="847328"/>
            <a:ext cx="8247011" cy="45719"/>
          </a:xfrm>
          <a:prstGeom prst="rect">
            <a:avLst/>
          </a:prstGeom>
        </p:spPr>
        <p:txBody>
          <a:bodyPr>
            <a:noAutofit/>
          </a:bodyPr>
          <a:lstStyle/>
          <a:p>
            <a:r>
              <a:rPr lang="en-GB" sz="4000" b="1">
                <a:solidFill>
                  <a:srgbClr val="585857"/>
                </a:solidFill>
                <a:latin typeface="Montserrat" pitchFamily="2" charset="77"/>
              </a:rPr>
              <a:t>Social Value in Practice?</a:t>
            </a:r>
            <a:br>
              <a:rPr lang="en-GB" sz="2800" b="1">
                <a:solidFill>
                  <a:srgbClr val="585857"/>
                </a:solidFill>
                <a:latin typeface="Montserrat" pitchFamily="2" charset="77"/>
              </a:rPr>
            </a:br>
            <a:endParaRPr lang="en-GB" sz="28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659921" y="2048930"/>
            <a:ext cx="10432223" cy="50937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85857"/>
                </a:solidFill>
                <a:latin typeface="Montserrat" panose="00000500000000000000" pitchFamily="2" charset="0"/>
              </a:rPr>
              <a:t>Building the local </a:t>
            </a:r>
            <a:r>
              <a:rPr lang="en-GB" sz="2500" b="1">
                <a:solidFill>
                  <a:srgbClr val="585857"/>
                </a:solidFill>
                <a:latin typeface="Montserrat" panose="00000500000000000000" pitchFamily="2" charset="0"/>
              </a:rPr>
              <a:t>capacity of community organisations </a:t>
            </a:r>
            <a:r>
              <a:rPr lang="en-GB" sz="2500">
                <a:solidFill>
                  <a:srgbClr val="585857"/>
                </a:solidFill>
                <a:latin typeface="Montserrat" panose="00000500000000000000" pitchFamily="2" charset="0"/>
              </a:rPr>
              <a:t>– delivered by established local community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85857"/>
                </a:solidFill>
                <a:latin typeface="Montserrat" panose="00000500000000000000" pitchFamily="2" charset="0"/>
              </a:rPr>
              <a:t>Recruiting local people </a:t>
            </a:r>
            <a:r>
              <a:rPr lang="en-GB" sz="2500">
                <a:solidFill>
                  <a:srgbClr val="585857"/>
                </a:solidFill>
                <a:latin typeface="Montserrat" panose="00000500000000000000" pitchFamily="2" charset="0"/>
              </a:rPr>
              <a:t>– 77 Family Mentor's from Nottingham City Wards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85857"/>
                </a:solidFill>
                <a:latin typeface="Montserrat" panose="00000500000000000000" pitchFamily="2" charset="0"/>
              </a:rPr>
              <a:t>Providing </a:t>
            </a:r>
            <a:r>
              <a:rPr lang="en-GB" sz="2500" b="1">
                <a:solidFill>
                  <a:srgbClr val="585857"/>
                </a:solidFill>
                <a:latin typeface="Montserrat" panose="00000500000000000000" pitchFamily="2" charset="0"/>
              </a:rPr>
              <a:t>training and accredited </a:t>
            </a:r>
            <a:r>
              <a:rPr lang="en-GB" sz="2500">
                <a:solidFill>
                  <a:srgbClr val="585857"/>
                </a:solidFill>
                <a:latin typeface="Montserrat" panose="00000500000000000000" pitchFamily="2" charset="0"/>
              </a:rPr>
              <a:t>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85857"/>
                </a:solidFill>
                <a:latin typeface="Montserrat" panose="00000500000000000000" pitchFamily="2" charset="0"/>
              </a:rPr>
              <a:t>What does this look like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a:p>
            <a:pPr marL="800100" lvl="1" indent="-342900">
              <a:buFont typeface="Arial" panose="020B0604020202020204" pitchFamily="34" charset="0"/>
              <a:buChar char="•"/>
              <a:defRPr/>
            </a:pPr>
            <a:endParaRPr lang="en-GB" sz="2500">
              <a:solidFill>
                <a:srgbClr val="585857"/>
              </a:solidFill>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p:txBody>
      </p:sp>
    </p:spTree>
    <p:extLst>
      <p:ext uri="{BB962C8B-B14F-4D97-AF65-F5344CB8AC3E}">
        <p14:creationId xmlns:p14="http://schemas.microsoft.com/office/powerpoint/2010/main" val="3393660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and a baby&#10;&#10;Description automatically generated">
            <a:extLst>
              <a:ext uri="{FF2B5EF4-FFF2-40B4-BE49-F238E27FC236}">
                <a16:creationId xmlns:a16="http://schemas.microsoft.com/office/drawing/2014/main" id="{F7BBB388-EB9D-8CAF-2409-DB965B18D1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71041"/>
            <a:ext cx="12670971" cy="11065589"/>
          </a:xfrm>
          <a:prstGeom prst="rect">
            <a:avLst/>
          </a:prstGeom>
        </p:spPr>
      </p:pic>
    </p:spTree>
    <p:extLst>
      <p:ext uri="{BB962C8B-B14F-4D97-AF65-F5344CB8AC3E}">
        <p14:creationId xmlns:p14="http://schemas.microsoft.com/office/powerpoint/2010/main" val="3361730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kitchen&#10;&#10;Description automatically generated">
            <a:extLst>
              <a:ext uri="{FF2B5EF4-FFF2-40B4-BE49-F238E27FC236}">
                <a16:creationId xmlns:a16="http://schemas.microsoft.com/office/drawing/2014/main" id="{37C432F4-7BFE-6208-3AF9-4BE484A542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143" y="-1780903"/>
            <a:ext cx="12958354" cy="8638903"/>
          </a:xfrm>
          <a:prstGeom prst="rect">
            <a:avLst/>
          </a:prstGeom>
        </p:spPr>
      </p:pic>
    </p:spTree>
    <p:extLst>
      <p:ext uri="{BB962C8B-B14F-4D97-AF65-F5344CB8AC3E}">
        <p14:creationId xmlns:p14="http://schemas.microsoft.com/office/powerpoint/2010/main" val="2065012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a:extLst>
              <a:ext uri="{FF2B5EF4-FFF2-40B4-BE49-F238E27FC236}">
                <a16:creationId xmlns:a16="http://schemas.microsoft.com/office/drawing/2014/main" id="{024A0B99-E901-4521-20E4-4607CE4E57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011" y="-913943"/>
            <a:ext cx="12676031" cy="8451212"/>
          </a:xfrm>
          <a:prstGeom prst="rect">
            <a:avLst/>
          </a:prstGeom>
        </p:spPr>
      </p:pic>
    </p:spTree>
    <p:extLst>
      <p:ext uri="{BB962C8B-B14F-4D97-AF65-F5344CB8AC3E}">
        <p14:creationId xmlns:p14="http://schemas.microsoft.com/office/powerpoint/2010/main" val="1141898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and a person in a classroom&#10;&#10;Description automatically generated">
            <a:extLst>
              <a:ext uri="{FF2B5EF4-FFF2-40B4-BE49-F238E27FC236}">
                <a16:creationId xmlns:a16="http://schemas.microsoft.com/office/drawing/2014/main" id="{170DE449-09A6-5F71-60CC-93DA88DFC6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7628"/>
            <a:ext cx="13467806" cy="8978537"/>
          </a:xfrm>
          <a:prstGeom prst="rect">
            <a:avLst/>
          </a:prstGeom>
        </p:spPr>
      </p:pic>
    </p:spTree>
    <p:extLst>
      <p:ext uri="{BB962C8B-B14F-4D97-AF65-F5344CB8AC3E}">
        <p14:creationId xmlns:p14="http://schemas.microsoft.com/office/powerpoint/2010/main" val="1865190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428" y="-95711"/>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20581" y="2847625"/>
            <a:ext cx="6722346"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solidFill>
                  <a:schemeClr val="bg1"/>
                </a:solidFill>
                <a:latin typeface="Montserrat" pitchFamily="2" charset="77"/>
              </a:rPr>
              <a:t>Digital Transformation</a:t>
            </a:r>
          </a:p>
          <a:p>
            <a:pPr marL="0" indent="0">
              <a:buNone/>
            </a:pPr>
            <a:r>
              <a:rPr lang="en-US">
                <a:solidFill>
                  <a:schemeClr val="bg1"/>
                </a:solidFill>
                <a:latin typeface="Montserrat" pitchFamily="2" charset="77"/>
              </a:rPr>
              <a:t>Enabling improved patient  outcomes &amp; delivering impact</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
        <p:nvSpPr>
          <p:cNvPr id="3" name="TextBox 2">
            <a:extLst>
              <a:ext uri="{FF2B5EF4-FFF2-40B4-BE49-F238E27FC236}">
                <a16:creationId xmlns:a16="http://schemas.microsoft.com/office/drawing/2014/main" id="{E0400C65-A5D6-9722-D8C9-F02D1EDAF5F0}"/>
              </a:ext>
            </a:extLst>
          </p:cNvPr>
          <p:cNvSpPr txBox="1"/>
          <p:nvPr/>
        </p:nvSpPr>
        <p:spPr>
          <a:xfrm>
            <a:off x="258368" y="5166457"/>
            <a:ext cx="7938052" cy="1092607"/>
          </a:xfrm>
          <a:prstGeom prst="rect">
            <a:avLst/>
          </a:prstGeom>
          <a:noFill/>
        </p:spPr>
        <p:txBody>
          <a:bodyPr wrap="square">
            <a:spAutoFit/>
          </a:bodyPr>
          <a:lstStyle/>
          <a:p>
            <a:r>
              <a:rPr lang="en-US" sz="2500" b="1">
                <a:solidFill>
                  <a:schemeClr val="bg1"/>
                </a:solidFill>
                <a:latin typeface="Montserrat" pitchFamily="2" charset="77"/>
              </a:rPr>
              <a:t>Andrew Fearn</a:t>
            </a:r>
          </a:p>
          <a:p>
            <a:r>
              <a:rPr lang="en-US" sz="2000">
                <a:solidFill>
                  <a:schemeClr val="bg1"/>
                </a:solidFill>
                <a:latin typeface="Montserrat" pitchFamily="2" charset="77"/>
              </a:rPr>
              <a:t>Chief Digital Officer</a:t>
            </a:r>
          </a:p>
          <a:p>
            <a:r>
              <a:rPr lang="en-US" sz="2000">
                <a:solidFill>
                  <a:schemeClr val="bg1"/>
                </a:solidFill>
                <a:latin typeface="Montserrat" pitchFamily="2" charset="77"/>
              </a:rPr>
              <a:t>Nottingham &amp; Nottinghamshire ICB</a:t>
            </a:r>
            <a:endParaRPr lang="en-GB" sz="2000"/>
          </a:p>
        </p:txBody>
      </p:sp>
    </p:spTree>
    <p:extLst>
      <p:ext uri="{BB962C8B-B14F-4D97-AF65-F5344CB8AC3E}">
        <p14:creationId xmlns:p14="http://schemas.microsoft.com/office/powerpoint/2010/main" val="1465213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Digital as an enabler</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977899" y="2243839"/>
            <a:ext cx="10432223" cy="5220981"/>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400">
                <a:solidFill>
                  <a:srgbClr val="585857"/>
                </a:solidFill>
                <a:latin typeface="Montserrat" panose="00000500000000000000" pitchFamily="2" charset="0"/>
              </a:rPr>
              <a:t>Harnessing the power of Digital, Data and Technology to support every person to enjoy their best possible health and well-being.</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400">
                <a:solidFill>
                  <a:srgbClr val="585857"/>
                </a:solidFill>
                <a:latin typeface="Montserrat" panose="00000500000000000000" pitchFamily="2" charset="0"/>
              </a:rPr>
              <a:t>Opportunity to deliver truly personalised care, in a responsive and convenient way.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400">
                <a:solidFill>
                  <a:srgbClr val="585857"/>
                </a:solidFill>
                <a:latin typeface="Montserrat" panose="00000500000000000000" pitchFamily="2" charset="0"/>
              </a:rPr>
              <a:t>Enables system-wide working for the benefit of our patients and work-force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400">
                <a:solidFill>
                  <a:srgbClr val="585857"/>
                </a:solidFill>
                <a:latin typeface="Montserrat" panose="00000500000000000000" pitchFamily="2" charset="0"/>
              </a:rPr>
              <a:t>Potential for major savings, efficiencies and carbon reduction</a:t>
            </a:r>
            <a:r>
              <a:rPr lang="en-GB" sz="2500">
                <a:solidFill>
                  <a:srgbClr val="585857"/>
                </a:solidFill>
                <a:latin typeface="Montserrat" panose="00000500000000000000" pitchFamily="2"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2500">
              <a:solidFill>
                <a:srgbClr val="585857"/>
              </a:solidFill>
              <a:latin typeface="Montserrat" panose="00000500000000000000" pitchFamily="2" charset="0"/>
            </a:endParaRPr>
          </a:p>
        </p:txBody>
      </p:sp>
    </p:spTree>
    <p:extLst>
      <p:ext uri="{BB962C8B-B14F-4D97-AF65-F5344CB8AC3E}">
        <p14:creationId xmlns:p14="http://schemas.microsoft.com/office/powerpoint/2010/main" val="171000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err="1">
                <a:solidFill>
                  <a:srgbClr val="585857"/>
                </a:solidFill>
                <a:latin typeface="Montserrat" pitchFamily="2" charset="77"/>
              </a:rPr>
              <a:t>Mentimeter</a:t>
            </a:r>
            <a:endParaRPr lang="en-US" sz="40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TextBox 5">
            <a:extLst>
              <a:ext uri="{FF2B5EF4-FFF2-40B4-BE49-F238E27FC236}">
                <a16:creationId xmlns:a16="http://schemas.microsoft.com/office/drawing/2014/main" id="{2FD48EBB-EBAF-9D1C-08C2-FA909AA748BB}"/>
              </a:ext>
            </a:extLst>
          </p:cNvPr>
          <p:cNvSpPr txBox="1"/>
          <p:nvPr/>
        </p:nvSpPr>
        <p:spPr>
          <a:xfrm>
            <a:off x="838198" y="2209389"/>
            <a:ext cx="9339471" cy="1596912"/>
          </a:xfrm>
          <a:prstGeom prst="rect">
            <a:avLst/>
          </a:prstGeom>
          <a:noFill/>
        </p:spPr>
        <p:txBody>
          <a:bodyPr wrap="square">
            <a:spAutoFit/>
          </a:bodyPr>
          <a:lstStyle/>
          <a:p>
            <a:pPr>
              <a:lnSpc>
                <a:spcPct val="150000"/>
              </a:lnSpc>
            </a:pPr>
            <a:r>
              <a:rPr lang="en-GB" sz="2500" u="sng">
                <a:solidFill>
                  <a:srgbClr val="0000FF"/>
                </a:solidFill>
                <a:effectLst/>
                <a:latin typeface="Montserrat" panose="00000500000000000000" pitchFamily="2" charset="0"/>
                <a:ea typeface="Calibri" panose="020F0502020204030204" pitchFamily="34" charset="0"/>
                <a:cs typeface="Times New Roman" panose="02020603050405020304" pitchFamily="18" charset="0"/>
                <a:hlinkClick r:id="rId6"/>
              </a:rPr>
              <a:t>www.mentimeter.com</a:t>
            </a:r>
            <a:endParaRPr lang="en-GB" sz="2500">
              <a:solidFill>
                <a:srgbClr val="585857"/>
              </a:solidFill>
              <a:latin typeface="Montserrat" panose="00000500000000000000" pitchFamily="2" charset="0"/>
              <a:cs typeface="Arial" panose="020B0604020202020204" pitchFamily="34" charset="0"/>
            </a:endParaRPr>
          </a:p>
          <a:p>
            <a:pPr>
              <a:lnSpc>
                <a:spcPct val="150000"/>
              </a:lnSpc>
            </a:pPr>
            <a:endParaRPr lang="en-GB">
              <a:solidFill>
                <a:srgbClr val="585857"/>
              </a:solidFill>
              <a:latin typeface="Montserrat" panose="00000500000000000000" pitchFamily="2" charset="0"/>
              <a:cs typeface="Arial" panose="020B0604020202020204" pitchFamily="34" charset="0"/>
            </a:endParaRPr>
          </a:p>
          <a:p>
            <a:pPr>
              <a:lnSpc>
                <a:spcPct val="150000"/>
              </a:lnSpc>
            </a:pPr>
            <a:r>
              <a:rPr lang="en-GB" sz="2500">
                <a:solidFill>
                  <a:srgbClr val="585857"/>
                </a:solidFill>
                <a:latin typeface="Montserrat" panose="00000500000000000000" pitchFamily="2" charset="0"/>
                <a:cs typeface="Arial" panose="020B0604020202020204" pitchFamily="34" charset="0"/>
              </a:rPr>
              <a:t>What are you most looking forward to at today’s event?</a:t>
            </a:r>
            <a:endParaRPr lang="en-GB" sz="2500">
              <a:solidFill>
                <a:schemeClr val="accent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363338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Improving patient outcomes</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977899" y="2243839"/>
            <a:ext cx="10432223" cy="483626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a:solidFill>
                  <a:srgbClr val="585857"/>
                </a:solidFill>
                <a:latin typeface="Montserrat" panose="00000500000000000000" pitchFamily="2" charset="0"/>
              </a:rPr>
              <a:t>Asthma remote self-monitoring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a:solidFill>
                  <a:srgbClr val="585857"/>
                </a:solidFill>
                <a:latin typeface="Montserrat" panose="00000500000000000000" pitchFamily="2" charset="0"/>
              </a:rPr>
              <a:t>Personalised digital care plan + peak flow device + video guides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a:solidFill>
                  <a:srgbClr val="585857"/>
                </a:solidFill>
                <a:latin typeface="Montserrat" panose="00000500000000000000" pitchFamily="2" charset="0"/>
              </a:rPr>
              <a:t>Improving patient self-management, confidence and overall health &amp; well-being</a:t>
            </a:r>
          </a:p>
          <a:p>
            <a:pPr lvl="0">
              <a:defRPr/>
            </a:pPr>
            <a:r>
              <a:rPr lang="en-GB" sz="2500">
                <a:solidFill>
                  <a:srgbClr val="585857"/>
                </a:solidFill>
                <a:latin typeface="Montserrat" panose="00000500000000000000" pitchFamily="2" charset="0"/>
              </a:rPr>
              <a:t>Find out more: </a:t>
            </a:r>
          </a:p>
          <a:p>
            <a:pPr lvl="0">
              <a:defRPr/>
            </a:pPr>
            <a:r>
              <a:rPr lang="en-GB" sz="2500">
                <a:solidFill>
                  <a:srgbClr val="585857"/>
                </a:solidFill>
                <a:latin typeface="Montserrat" panose="00000500000000000000" pitchFamily="2" charset="0"/>
                <a:hlinkClick r:id="rId6"/>
              </a:rPr>
              <a:t>Asthma Remote Monitoring Video </a:t>
            </a:r>
            <a:endParaRPr lang="en-GB" sz="2500">
              <a:solidFill>
                <a:srgbClr val="585857"/>
              </a:solidFill>
              <a:latin typeface="Montserrat" panose="00000500000000000000" pitchFamily="2"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2500">
              <a:solidFill>
                <a:srgbClr val="585857"/>
              </a:solidFill>
              <a:latin typeface="Montserrat" panose="00000500000000000000" pitchFamily="2"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2500">
              <a:solidFill>
                <a:srgbClr val="585857"/>
              </a:solidFill>
              <a:latin typeface="Montserrat" panose="00000500000000000000" pitchFamily="2" charset="0"/>
            </a:endParaRPr>
          </a:p>
        </p:txBody>
      </p:sp>
    </p:spTree>
    <p:extLst>
      <p:ext uri="{BB962C8B-B14F-4D97-AF65-F5344CB8AC3E}">
        <p14:creationId xmlns:p14="http://schemas.microsoft.com/office/powerpoint/2010/main" val="2595136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Asthma Remote Monitoring</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1187219" y="2292627"/>
            <a:ext cx="10432223" cy="2527936"/>
          </a:xfrm>
          <a:prstGeom prst="rect">
            <a:avLst/>
          </a:prstGeom>
          <a:noFill/>
        </p:spPr>
        <p:txBody>
          <a:bodyPr wrap="square">
            <a:spAutoFit/>
          </a:bodyPr>
          <a:lstStyle/>
          <a:p>
            <a:pPr lvl="0">
              <a:defRPr/>
            </a:pPr>
            <a:endParaRPr lang="en-GB" sz="2500">
              <a:solidFill>
                <a:srgbClr val="585857"/>
              </a:solidFill>
              <a:latin typeface="Montserrat" panose="00000500000000000000" pitchFamily="2" charset="0"/>
              <a:hlinkClick r:id="rId7"/>
            </a:endParaRPr>
          </a:p>
          <a:p>
            <a:pPr lvl="0">
              <a:defRPr/>
            </a:pPr>
            <a:endParaRPr lang="en-GB" sz="2500">
              <a:solidFill>
                <a:srgbClr val="585857"/>
              </a:solidFill>
              <a:latin typeface="Montserrat" panose="00000500000000000000" pitchFamily="2" charset="0"/>
              <a:hlinkClick r:id="rId7"/>
            </a:endParaRPr>
          </a:p>
          <a:p>
            <a:pPr lvl="0">
              <a:defRPr/>
            </a:pPr>
            <a:endParaRPr lang="en-GB" sz="2500">
              <a:solidFill>
                <a:srgbClr val="585857"/>
              </a:solidFill>
              <a:latin typeface="Montserrat" panose="00000500000000000000" pitchFamily="2" charset="0"/>
              <a:hlinkClick r:id="rId7"/>
            </a:endParaRPr>
          </a:p>
          <a:p>
            <a:pPr lvl="0">
              <a:defRPr/>
            </a:pPr>
            <a:endParaRPr lang="en-GB" sz="2500">
              <a:solidFill>
                <a:srgbClr val="585857"/>
              </a:solidFill>
              <a:latin typeface="Montserrat" panose="00000500000000000000" pitchFamily="2" charset="0"/>
              <a:hlinkClick r:id="rId7"/>
            </a:endParaRPr>
          </a:p>
          <a:p>
            <a:pPr lvl="0">
              <a:defRPr/>
            </a:pPr>
            <a:endParaRPr lang="en-GB" sz="2500">
              <a:solidFill>
                <a:srgbClr val="585857"/>
              </a:solidFill>
              <a:latin typeface="Montserrat" panose="00000500000000000000" pitchFamily="2" charset="0"/>
              <a:hlinkClick r:id="rId7"/>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2500">
              <a:solidFill>
                <a:srgbClr val="585857"/>
              </a:solidFill>
              <a:latin typeface="Montserrat" panose="00000500000000000000" pitchFamily="2" charset="0"/>
            </a:endParaRPr>
          </a:p>
        </p:txBody>
      </p:sp>
      <p:pic>
        <p:nvPicPr>
          <p:cNvPr id="5" name="Online Media 4" title="Innovation Collaborative: Breathing easier with digitally-enabled asthma support. Clare’s story">
            <a:hlinkClick r:id="" action="ppaction://media"/>
            <a:extLst>
              <a:ext uri="{FF2B5EF4-FFF2-40B4-BE49-F238E27FC236}">
                <a16:creationId xmlns:a16="http://schemas.microsoft.com/office/drawing/2014/main" id="{B0470787-021D-DD3C-C64F-4BB3583D56A2}"/>
              </a:ext>
            </a:extLst>
          </p:cNvPr>
          <p:cNvPicPr>
            <a:picLocks noRot="1" noChangeAspect="1"/>
          </p:cNvPicPr>
          <p:nvPr>
            <a:videoFile r:link="rId1"/>
          </p:nvPr>
        </p:nvPicPr>
        <p:blipFill>
          <a:blip r:embed="rId8"/>
          <a:stretch>
            <a:fillRect/>
          </a:stretch>
        </p:blipFill>
        <p:spPr>
          <a:xfrm>
            <a:off x="1729648" y="1666474"/>
            <a:ext cx="7645706" cy="4319824"/>
          </a:xfrm>
          <a:prstGeom prst="rect">
            <a:avLst/>
          </a:prstGeom>
        </p:spPr>
      </p:pic>
    </p:spTree>
    <p:extLst>
      <p:ext uri="{BB962C8B-B14F-4D97-AF65-F5344CB8AC3E}">
        <p14:creationId xmlns:p14="http://schemas.microsoft.com/office/powerpoint/2010/main" val="24962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Impact</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404772" y="1488600"/>
            <a:ext cx="11353801" cy="5867312"/>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b="1">
                <a:solidFill>
                  <a:srgbClr val="585857"/>
                </a:solidFill>
                <a:latin typeface="Montserrat" panose="00000500000000000000" pitchFamily="2" charset="0"/>
              </a:rPr>
              <a:t>Admissions avoidance</a:t>
            </a:r>
          </a:p>
          <a:p>
            <a:pPr marL="800100" lvl="1" indent="-342900">
              <a:lnSpc>
                <a:spcPct val="150000"/>
              </a:lnSpc>
              <a:buFont typeface="Arial" panose="020B0604020202020204" pitchFamily="34" charset="0"/>
              <a:buChar char="•"/>
              <a:defRPr/>
            </a:pPr>
            <a:r>
              <a:rPr lang="en-GB">
                <a:solidFill>
                  <a:srgbClr val="585857"/>
                </a:solidFill>
                <a:latin typeface="Montserrat" panose="00000500000000000000" pitchFamily="2" charset="0"/>
              </a:rPr>
              <a:t>5 admissions avoided (of 34 patients) = 14.7%; saving £8,340 (4.0 bed days/asthma admission)</a:t>
            </a:r>
          </a:p>
          <a:p>
            <a:pPr marL="800100" lvl="1" indent="-342900">
              <a:lnSpc>
                <a:spcPct val="150000"/>
              </a:lnSpc>
              <a:buFont typeface="Arial" panose="020B0604020202020204" pitchFamily="34" charset="0"/>
              <a:buChar char="•"/>
              <a:defRPr/>
            </a:pPr>
            <a:r>
              <a:rPr lang="en-GB" b="1">
                <a:solidFill>
                  <a:srgbClr val="585857"/>
                </a:solidFill>
                <a:latin typeface="Montserrat" panose="00000500000000000000" pitchFamily="2" charset="0"/>
              </a:rPr>
              <a:t>At scale: </a:t>
            </a:r>
            <a:r>
              <a:rPr lang="en-GB">
                <a:solidFill>
                  <a:srgbClr val="585857"/>
                </a:solidFill>
                <a:latin typeface="Montserrat" panose="00000500000000000000" pitchFamily="2" charset="0"/>
              </a:rPr>
              <a:t>88 admissions avoided (14.7% of 600 admitted) ; </a:t>
            </a:r>
            <a:r>
              <a:rPr lang="en-GB" b="1">
                <a:solidFill>
                  <a:srgbClr val="585857"/>
                </a:solidFill>
                <a:latin typeface="Montserrat" panose="00000500000000000000" pitchFamily="2" charset="0"/>
              </a:rPr>
              <a:t>353 bed days &amp; £147,117 saved</a:t>
            </a:r>
          </a:p>
          <a:p>
            <a:pPr marL="342900" indent="-342900">
              <a:lnSpc>
                <a:spcPct val="150000"/>
              </a:lnSpc>
              <a:buFont typeface="Arial" panose="020B0604020202020204" pitchFamily="34" charset="0"/>
              <a:buChar char="•"/>
              <a:defRPr/>
            </a:pPr>
            <a:r>
              <a:rPr lang="en-GB" sz="2500" b="1">
                <a:solidFill>
                  <a:srgbClr val="585857"/>
                </a:solidFill>
                <a:latin typeface="Montserrat" panose="00000500000000000000" pitchFamily="2" charset="0"/>
              </a:rPr>
              <a:t>Reduced prescribing</a:t>
            </a:r>
          </a:p>
          <a:p>
            <a:pPr marL="800100" lvl="1" indent="-342900">
              <a:lnSpc>
                <a:spcPct val="150000"/>
              </a:lnSpc>
              <a:buFont typeface="Arial" panose="020B0604020202020204" pitchFamily="34" charset="0"/>
              <a:buChar char="•"/>
              <a:defRPr/>
            </a:pPr>
            <a:r>
              <a:rPr lang="en-GB">
                <a:solidFill>
                  <a:srgbClr val="585857"/>
                </a:solidFill>
                <a:latin typeface="Montserrat" panose="00000500000000000000" pitchFamily="2" charset="0"/>
              </a:rPr>
              <a:t>12.5% reduction in the need for oral steroid prescriptions (based on 34 patients)</a:t>
            </a:r>
          </a:p>
          <a:p>
            <a:pPr marL="800100" lvl="1" indent="-342900">
              <a:lnSpc>
                <a:spcPct val="150000"/>
              </a:lnSpc>
              <a:buFont typeface="Arial" panose="020B0604020202020204" pitchFamily="34" charset="0"/>
              <a:buChar char="•"/>
              <a:defRPr/>
            </a:pPr>
            <a:r>
              <a:rPr lang="en-GB" b="1">
                <a:solidFill>
                  <a:srgbClr val="585857"/>
                </a:solidFill>
                <a:latin typeface="Montserrat" panose="00000500000000000000" pitchFamily="2" charset="0"/>
              </a:rPr>
              <a:t>At scale:  </a:t>
            </a:r>
            <a:r>
              <a:rPr lang="en-GB">
                <a:solidFill>
                  <a:srgbClr val="585857"/>
                </a:solidFill>
                <a:latin typeface="Montserrat" panose="00000500000000000000" pitchFamily="2" charset="0"/>
              </a:rPr>
              <a:t>4% reduction in respiratory meds. Prescribing (£13m+/year) </a:t>
            </a:r>
            <a:r>
              <a:rPr lang="en-GB" b="1">
                <a:solidFill>
                  <a:srgbClr val="585857"/>
                </a:solidFill>
                <a:latin typeface="Montserrat" panose="00000500000000000000" pitchFamily="2" charset="0"/>
              </a:rPr>
              <a:t>= £520,000 saving</a:t>
            </a:r>
          </a:p>
          <a:p>
            <a:pPr marL="342900" indent="-342900">
              <a:lnSpc>
                <a:spcPct val="150000"/>
              </a:lnSpc>
              <a:buFont typeface="Arial" panose="020B0604020202020204" pitchFamily="34" charset="0"/>
              <a:buChar char="•"/>
              <a:defRPr/>
            </a:pPr>
            <a:r>
              <a:rPr lang="en-GB" sz="2500" b="1">
                <a:solidFill>
                  <a:srgbClr val="585857"/>
                </a:solidFill>
                <a:latin typeface="Montserrat" panose="00000500000000000000" pitchFamily="2" charset="0"/>
              </a:rPr>
              <a:t>Re-balance of regular medications vs SABA use	</a:t>
            </a:r>
          </a:p>
          <a:p>
            <a:pPr marL="800100" lvl="1" indent="-342900">
              <a:lnSpc>
                <a:spcPct val="150000"/>
              </a:lnSpc>
              <a:buFont typeface="Arial" panose="020B0604020202020204" pitchFamily="34" charset="0"/>
              <a:buChar char="•"/>
              <a:defRPr/>
            </a:pPr>
            <a:r>
              <a:rPr lang="en-GB">
                <a:solidFill>
                  <a:srgbClr val="585857"/>
                </a:solidFill>
                <a:latin typeface="Montserrat" panose="00000500000000000000" pitchFamily="2" charset="0"/>
              </a:rPr>
              <a:t>SABA inhalers = biggest source of NHS carbon emissions (24.7Kg CO2e per inhaler)</a:t>
            </a:r>
            <a:endParaRPr lang="en-GB" sz="2500">
              <a:solidFill>
                <a:srgbClr val="585857"/>
              </a:solidFill>
              <a:latin typeface="Montserrat" panose="00000500000000000000" pitchFamily="2" charset="0"/>
            </a:endParaRPr>
          </a:p>
          <a:p>
            <a:pPr marL="342900" indent="-342900">
              <a:lnSpc>
                <a:spcPct val="150000"/>
              </a:lnSpc>
              <a:buFont typeface="Arial" panose="020B0604020202020204" pitchFamily="34" charset="0"/>
              <a:buChar char="•"/>
              <a:defRPr/>
            </a:pPr>
            <a:r>
              <a:rPr lang="en-GB" sz="2500" b="1">
                <a:solidFill>
                  <a:srgbClr val="585857"/>
                </a:solidFill>
                <a:latin typeface="Montserrat" panose="00000500000000000000" pitchFamily="2" charset="0"/>
              </a:rPr>
              <a:t>Patient well-being  </a:t>
            </a:r>
          </a:p>
          <a:p>
            <a:pPr marL="800100" lvl="1" indent="-342900">
              <a:lnSpc>
                <a:spcPct val="150000"/>
              </a:lnSpc>
              <a:buFont typeface="Arial" panose="020B0604020202020204" pitchFamily="34" charset="0"/>
              <a:buChar char="•"/>
              <a:defRPr/>
            </a:pPr>
            <a:r>
              <a:rPr lang="en-GB">
                <a:solidFill>
                  <a:srgbClr val="585857"/>
                </a:solidFill>
                <a:latin typeface="Montserrat" panose="00000500000000000000" pitchFamily="2" charset="0"/>
              </a:rPr>
              <a:t>increased activity; building confidence; Improved awareness of condition</a:t>
            </a:r>
          </a:p>
          <a:p>
            <a:pPr marR="0" lvl="0" algn="l" defTabSz="914400" rtl="0" eaLnBrk="1" fontAlgn="auto" latinLnBrk="0" hangingPunct="1">
              <a:lnSpc>
                <a:spcPct val="150000"/>
              </a:lnSpc>
              <a:spcBef>
                <a:spcPts val="0"/>
              </a:spcBef>
              <a:spcAft>
                <a:spcPts val="0"/>
              </a:spcAft>
              <a:buClrTx/>
              <a:buSzTx/>
              <a:tabLst/>
              <a:defRPr/>
            </a:pPr>
            <a:endParaRPr lang="en-GB" sz="2500">
              <a:solidFill>
                <a:srgbClr val="585857"/>
              </a:solidFill>
              <a:latin typeface="Montserrat" panose="00000500000000000000" pitchFamily="2" charset="0"/>
            </a:endParaRPr>
          </a:p>
        </p:txBody>
      </p:sp>
    </p:spTree>
    <p:extLst>
      <p:ext uri="{BB962C8B-B14F-4D97-AF65-F5344CB8AC3E}">
        <p14:creationId xmlns:p14="http://schemas.microsoft.com/office/powerpoint/2010/main" val="588910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ctrTitle"/>
          </p:nvPr>
        </p:nvSpPr>
        <p:spPr>
          <a:xfrm>
            <a:off x="1524000" y="2121954"/>
            <a:ext cx="9144000" cy="2387600"/>
          </a:xfrm>
          <a:prstGeom prst="rect">
            <a:avLst/>
          </a:prstGeom>
        </p:spPr>
        <p:txBody>
          <a:bodyPr>
            <a:noAutofit/>
          </a:bodyPr>
          <a:lstStyle/>
          <a:p>
            <a:r>
              <a:rPr lang="en-US" sz="4000">
                <a:solidFill>
                  <a:srgbClr val="585857"/>
                </a:solidFill>
                <a:latin typeface="Montserrat" pitchFamily="2" charset="77"/>
              </a:rPr>
              <a:t>So what is stopping us delivering this at scale?</a:t>
            </a:r>
          </a:p>
        </p:txBody>
      </p:sp>
      <p:sp>
        <p:nvSpPr>
          <p:cNvPr id="5" name="Subtitle 4">
            <a:extLst>
              <a:ext uri="{FF2B5EF4-FFF2-40B4-BE49-F238E27FC236}">
                <a16:creationId xmlns:a16="http://schemas.microsoft.com/office/drawing/2014/main" id="{CF1CC742-0603-F0A4-9950-45197B2A965F}"/>
              </a:ext>
            </a:extLst>
          </p:cNvPr>
          <p:cNvSpPr>
            <a:spLocks noGrp="1"/>
          </p:cNvSpPr>
          <p:nvPr>
            <p:ph type="subTitle" idx="1"/>
          </p:nvPr>
        </p:nvSpPr>
        <p:spPr/>
        <p:txBody>
          <a:bodyPr/>
          <a:lstStyle/>
          <a:p>
            <a:r>
              <a:rPr lang="en-GB"/>
              <a:t> </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Tree>
    <p:extLst>
      <p:ext uri="{BB962C8B-B14F-4D97-AF65-F5344CB8AC3E}">
        <p14:creationId xmlns:p14="http://schemas.microsoft.com/office/powerpoint/2010/main" val="620759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Find out more</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977899" y="2243839"/>
            <a:ext cx="10432223" cy="291265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a:solidFill>
                  <a:srgbClr val="585857"/>
                </a:solidFill>
                <a:latin typeface="Montserrat" panose="00000500000000000000" pitchFamily="2" charset="0"/>
              </a:rPr>
              <a:t>Digital Notts: </a:t>
            </a:r>
            <a:r>
              <a:rPr lang="en-GB" sz="2500">
                <a:solidFill>
                  <a:srgbClr val="585857"/>
                </a:solidFill>
                <a:latin typeface="Montserrat" panose="00000500000000000000" pitchFamily="2" charset="0"/>
                <a:hlinkClick r:id="rId6"/>
              </a:rPr>
              <a:t>our strategy </a:t>
            </a:r>
            <a:endParaRPr lang="en-GB" sz="2500">
              <a:solidFill>
                <a:srgbClr val="585857"/>
              </a:solidFill>
              <a:latin typeface="Montserrat" panose="00000500000000000000" pitchFamily="2"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a:solidFill>
                  <a:srgbClr val="585857"/>
                </a:solidFill>
                <a:latin typeface="Montserrat" panose="00000500000000000000" pitchFamily="2" charset="0"/>
              </a:rPr>
              <a:t>Send us an email: nnicb-nn.digital.notts@nhs.net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a:solidFill>
                  <a:srgbClr val="585857"/>
                </a:solidFill>
                <a:latin typeface="Montserrat" panose="00000500000000000000" pitchFamily="2" charset="0"/>
              </a:rPr>
              <a:t>Talk to us at the partners stand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2500">
              <a:solidFill>
                <a:srgbClr val="585857"/>
              </a:solidFill>
              <a:latin typeface="Montserrat" panose="00000500000000000000" pitchFamily="2"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GB" sz="2500">
              <a:solidFill>
                <a:srgbClr val="585857"/>
              </a:solidFill>
              <a:latin typeface="Montserrat" panose="00000500000000000000" pitchFamily="2" charset="0"/>
            </a:endParaRPr>
          </a:p>
        </p:txBody>
      </p:sp>
    </p:spTree>
    <p:extLst>
      <p:ext uri="{BB962C8B-B14F-4D97-AF65-F5344CB8AC3E}">
        <p14:creationId xmlns:p14="http://schemas.microsoft.com/office/powerpoint/2010/main" val="1045958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Exercise one</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69857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660399" y="3651422"/>
            <a:ext cx="9392031" cy="1492716"/>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200">
                <a:solidFill>
                  <a:srgbClr val="585857"/>
                </a:solidFill>
                <a:latin typeface="Montserrat"/>
              </a:rPr>
              <a:t>What do you think the barriers are to delivering the Strategy?</a:t>
            </a:r>
            <a:endParaRPr lang="en-US"/>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200" b="0">
                <a:solidFill>
                  <a:srgbClr val="585857"/>
                </a:solidFill>
                <a:latin typeface="Montserrat"/>
              </a:rPr>
              <a:t>How can these barriers be overcome?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p:txBody>
      </p:sp>
      <p:pic>
        <p:nvPicPr>
          <p:cNvPr id="5" name="Picture 4" descr="A yellow and orange rectangular shapes&#10;&#10;Description automatically generated">
            <a:extLst>
              <a:ext uri="{FF2B5EF4-FFF2-40B4-BE49-F238E27FC236}">
                <a16:creationId xmlns:a16="http://schemas.microsoft.com/office/drawing/2014/main" id="{3D41130F-D449-1322-851C-257D27FA02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24748" y="4398659"/>
            <a:ext cx="2675467" cy="1988610"/>
          </a:xfrm>
          <a:prstGeom prst="rect">
            <a:avLst/>
          </a:prstGeom>
        </p:spPr>
      </p:pic>
      <p:sp>
        <p:nvSpPr>
          <p:cNvPr id="6" name="TextBox 5">
            <a:extLst>
              <a:ext uri="{FF2B5EF4-FFF2-40B4-BE49-F238E27FC236}">
                <a16:creationId xmlns:a16="http://schemas.microsoft.com/office/drawing/2014/main" id="{DAF34670-A866-0DB9-C282-C6AA6B524673}"/>
              </a:ext>
            </a:extLst>
          </p:cNvPr>
          <p:cNvSpPr txBox="1"/>
          <p:nvPr/>
        </p:nvSpPr>
        <p:spPr>
          <a:xfrm>
            <a:off x="649816" y="2089150"/>
            <a:ext cx="10850033" cy="15623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Sans-Serif"/>
              <a:buChar char="•"/>
            </a:pPr>
            <a:r>
              <a:rPr lang="en-GB" sz="2200">
                <a:solidFill>
                  <a:srgbClr val="585857"/>
                </a:solidFill>
                <a:latin typeface="Montserrat"/>
                <a:cs typeface="Arial"/>
              </a:rPr>
              <a:t>How does your role support the delivery of the Integrated Care Strategy?</a:t>
            </a:r>
            <a:r>
              <a:rPr lang="en-US" sz="2200">
                <a:solidFill>
                  <a:srgbClr val="000000"/>
                </a:solidFill>
                <a:latin typeface="Montserrat"/>
                <a:cs typeface="Arial"/>
              </a:rPr>
              <a:t>​</a:t>
            </a:r>
            <a:endParaRPr lang="en-US" sz="2200">
              <a:solidFill>
                <a:srgbClr val="000000"/>
              </a:solidFill>
              <a:latin typeface="Calibri"/>
              <a:ea typeface="Calibri"/>
              <a:cs typeface="Calibri"/>
            </a:endParaRPr>
          </a:p>
          <a:p>
            <a:pPr marL="342900" indent="-342900">
              <a:lnSpc>
                <a:spcPct val="150000"/>
              </a:lnSpc>
              <a:buFont typeface="Arial,Sans-Serif"/>
              <a:buChar char="•"/>
            </a:pPr>
            <a:r>
              <a:rPr lang="en-GB" sz="2200">
                <a:solidFill>
                  <a:srgbClr val="585857"/>
                </a:solidFill>
                <a:latin typeface="Montserrat"/>
                <a:cs typeface="Arial"/>
              </a:rPr>
              <a:t>What examples do you have to show that progress is being made or work is being done differently / in </a:t>
            </a:r>
            <a:r>
              <a:rPr lang="en-GB" sz="2200">
                <a:solidFill>
                  <a:srgbClr val="585857"/>
                </a:solidFill>
                <a:latin typeface="Montserrat"/>
                <a:ea typeface="Calibri"/>
                <a:cs typeface="Calibri"/>
              </a:rPr>
              <a:t>a more joined up way?</a:t>
            </a:r>
            <a:endParaRPr lang="en-US" sz="2200"/>
          </a:p>
        </p:txBody>
      </p:sp>
    </p:spTree>
    <p:extLst>
      <p:ext uri="{BB962C8B-B14F-4D97-AF65-F5344CB8AC3E}">
        <p14:creationId xmlns:p14="http://schemas.microsoft.com/office/powerpoint/2010/main" val="1038116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265" y="3221941"/>
            <a:ext cx="6722346"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Montserrat" pitchFamily="2" charset="77"/>
              </a:rPr>
              <a:t>Exercise one feedback</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Tree>
    <p:extLst>
      <p:ext uri="{BB962C8B-B14F-4D97-AF65-F5344CB8AC3E}">
        <p14:creationId xmlns:p14="http://schemas.microsoft.com/office/powerpoint/2010/main" val="1771023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20581" y="2847625"/>
            <a:ext cx="5975419"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Montserrat" pitchFamily="2" charset="77"/>
              </a:rPr>
              <a:t>Refreshment break and market place</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
        <p:nvSpPr>
          <p:cNvPr id="2" name="TextBox 1">
            <a:extLst>
              <a:ext uri="{FF2B5EF4-FFF2-40B4-BE49-F238E27FC236}">
                <a16:creationId xmlns:a16="http://schemas.microsoft.com/office/drawing/2014/main" id="{4E864C6C-571A-21CF-20FC-C549EA9EF03B}"/>
              </a:ext>
            </a:extLst>
          </p:cNvPr>
          <p:cNvSpPr txBox="1"/>
          <p:nvPr/>
        </p:nvSpPr>
        <p:spPr>
          <a:xfrm>
            <a:off x="120581" y="4340951"/>
            <a:ext cx="7938052" cy="477054"/>
          </a:xfrm>
          <a:prstGeom prst="rect">
            <a:avLst/>
          </a:prstGeom>
          <a:noFill/>
        </p:spPr>
        <p:txBody>
          <a:bodyPr wrap="square">
            <a:spAutoFit/>
          </a:bodyPr>
          <a:lstStyle/>
          <a:p>
            <a:r>
              <a:rPr lang="en-US" sz="2500" b="1">
                <a:solidFill>
                  <a:schemeClr val="bg1"/>
                </a:solidFill>
                <a:latin typeface="Montserrat" pitchFamily="2" charset="77"/>
              </a:rPr>
              <a:t>Please return by 12pm</a:t>
            </a:r>
            <a:endParaRPr lang="en-GB" sz="2500"/>
          </a:p>
        </p:txBody>
      </p:sp>
    </p:spTree>
    <p:extLst>
      <p:ext uri="{BB962C8B-B14F-4D97-AF65-F5344CB8AC3E}">
        <p14:creationId xmlns:p14="http://schemas.microsoft.com/office/powerpoint/2010/main" val="24551635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20581" y="2847625"/>
            <a:ext cx="5975419"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Montserrat" pitchFamily="2" charset="77"/>
              </a:rPr>
              <a:t>Welcome back</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
        <p:nvSpPr>
          <p:cNvPr id="2" name="TextBox 1">
            <a:extLst>
              <a:ext uri="{FF2B5EF4-FFF2-40B4-BE49-F238E27FC236}">
                <a16:creationId xmlns:a16="http://schemas.microsoft.com/office/drawing/2014/main" id="{4E864C6C-571A-21CF-20FC-C549EA9EF03B}"/>
              </a:ext>
            </a:extLst>
          </p:cNvPr>
          <p:cNvSpPr txBox="1"/>
          <p:nvPr/>
        </p:nvSpPr>
        <p:spPr>
          <a:xfrm>
            <a:off x="120581" y="4340951"/>
            <a:ext cx="7938052" cy="477054"/>
          </a:xfrm>
          <a:prstGeom prst="rect">
            <a:avLst/>
          </a:prstGeom>
          <a:noFill/>
        </p:spPr>
        <p:txBody>
          <a:bodyPr wrap="square">
            <a:spAutoFit/>
          </a:bodyPr>
          <a:lstStyle/>
          <a:p>
            <a:r>
              <a:rPr lang="en-US" sz="2500" b="1">
                <a:solidFill>
                  <a:schemeClr val="bg1"/>
                </a:solidFill>
                <a:latin typeface="Montserrat" pitchFamily="2" charset="77"/>
              </a:rPr>
              <a:t>Please return by 12pm</a:t>
            </a:r>
            <a:endParaRPr lang="en-GB" sz="2500"/>
          </a:p>
        </p:txBody>
      </p:sp>
    </p:spTree>
    <p:extLst>
      <p:ext uri="{BB962C8B-B14F-4D97-AF65-F5344CB8AC3E}">
        <p14:creationId xmlns:p14="http://schemas.microsoft.com/office/powerpoint/2010/main" val="183395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Joint Forward Plan</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graphicFrame>
        <p:nvGraphicFramePr>
          <p:cNvPr id="27" name="Diagram 26">
            <a:extLst>
              <a:ext uri="{FF2B5EF4-FFF2-40B4-BE49-F238E27FC236}">
                <a16:creationId xmlns:a16="http://schemas.microsoft.com/office/drawing/2014/main" id="{277739AC-BC1F-DFB5-D896-6141A4D407D6}"/>
              </a:ext>
            </a:extLst>
          </p:cNvPr>
          <p:cNvGraphicFramePr/>
          <p:nvPr/>
        </p:nvGraphicFramePr>
        <p:xfrm>
          <a:off x="1679511" y="1643615"/>
          <a:ext cx="8832977" cy="50147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83578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20581" y="2847625"/>
            <a:ext cx="6722346"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Montserrat" pitchFamily="2" charset="77"/>
              </a:rPr>
              <a:t>Kathy McLean</a:t>
            </a:r>
          </a:p>
          <a:p>
            <a:pPr marL="0" indent="0">
              <a:buNone/>
            </a:pPr>
            <a:r>
              <a:rPr lang="en-US" sz="4000" b="1">
                <a:solidFill>
                  <a:schemeClr val="bg1"/>
                </a:solidFill>
                <a:latin typeface="Montserrat" pitchFamily="2" charset="77"/>
              </a:rPr>
              <a:t>Chair of the Integrated</a:t>
            </a:r>
          </a:p>
          <a:p>
            <a:pPr marL="0" indent="0">
              <a:buNone/>
            </a:pPr>
            <a:r>
              <a:rPr lang="en-US" sz="4000" b="1">
                <a:solidFill>
                  <a:schemeClr val="bg1"/>
                </a:solidFill>
                <a:latin typeface="Montserrat" pitchFamily="2" charset="77"/>
              </a:rPr>
              <a:t>Care Partnership</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Tree>
    <p:extLst>
      <p:ext uri="{BB962C8B-B14F-4D97-AF65-F5344CB8AC3E}">
        <p14:creationId xmlns:p14="http://schemas.microsoft.com/office/powerpoint/2010/main" val="3929661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4BEF-C781-8DA7-5A80-298D2C79F729}"/>
              </a:ext>
            </a:extLst>
          </p:cNvPr>
          <p:cNvSpPr>
            <a:spLocks noGrp="1"/>
          </p:cNvSpPr>
          <p:nvPr>
            <p:ph type="title"/>
          </p:nvPr>
        </p:nvSpPr>
        <p:spPr/>
        <p:txBody>
          <a:bodyPr/>
          <a:lstStyle/>
          <a:p>
            <a:r>
              <a:rPr lang="en-GB"/>
              <a:t>This is (some of) what you told us</a:t>
            </a:r>
          </a:p>
        </p:txBody>
      </p:sp>
      <p:graphicFrame>
        <p:nvGraphicFramePr>
          <p:cNvPr id="6" name="Content Placeholder 5">
            <a:extLst>
              <a:ext uri="{FF2B5EF4-FFF2-40B4-BE49-F238E27FC236}">
                <a16:creationId xmlns:a16="http://schemas.microsoft.com/office/drawing/2014/main" id="{79E4A9C6-77B0-A20E-5D33-8D35DB624CAA}"/>
              </a:ext>
            </a:extLst>
          </p:cNvPr>
          <p:cNvGraphicFramePr>
            <a:graphicFrameLocks noGrp="1"/>
          </p:cNvGraphicFramePr>
          <p:nvPr>
            <p:ph idx="1"/>
            <p:extLst>
              <p:ext uri="{D42A27DB-BD31-4B8C-83A1-F6EECF244321}">
                <p14:modId xmlns:p14="http://schemas.microsoft.com/office/powerpoint/2010/main" val="4165450220"/>
              </p:ext>
            </p:extLst>
          </p:nvPr>
        </p:nvGraphicFramePr>
        <p:xfrm>
          <a:off x="-684212" y="1192779"/>
          <a:ext cx="13555512" cy="5526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2545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20581" y="3181836"/>
            <a:ext cx="5975419"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Montserrat" pitchFamily="2" charset="77"/>
              </a:rPr>
              <a:t>Working strategically</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Tree>
    <p:extLst>
      <p:ext uri="{BB962C8B-B14F-4D97-AF65-F5344CB8AC3E}">
        <p14:creationId xmlns:p14="http://schemas.microsoft.com/office/powerpoint/2010/main" val="3297175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274320" y="2832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a:solidFill>
                  <a:srgbClr val="585857"/>
                </a:solidFill>
                <a:latin typeface="Montserrat" pitchFamily="2" charset="77"/>
              </a:rPr>
              <a:t>Proactive care</a:t>
            </a:r>
            <a:endParaRPr lang="en-US" sz="40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39461" y="1611113"/>
            <a:ext cx="8115674" cy="5478423"/>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b="0">
                <a:solidFill>
                  <a:srgbClr val="585857"/>
                </a:solidFill>
                <a:latin typeface="Montserrat"/>
              </a:rPr>
              <a:t>Mrs Grove, a 78 year old woman was living at home alone independently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b="0">
                <a:solidFill>
                  <a:srgbClr val="585857"/>
                </a:solidFill>
                <a:latin typeface="Montserrat"/>
              </a:rPr>
              <a:t>A gardener and community singer, had not had recent contact with her local GP surgery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a:solidFill>
                  <a:srgbClr val="585857"/>
                </a:solidFill>
                <a:latin typeface="Montserrat"/>
              </a:rPr>
              <a:t>Mrs Grove fell down the stairs, 12 hours before a friend called round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b="0">
                <a:solidFill>
                  <a:srgbClr val="585857"/>
                </a:solidFill>
                <a:latin typeface="Montserrat"/>
              </a:rPr>
              <a:t>Admitted to hospital, treatment, extensive rehabilitation, assistance with daily living</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a:solidFill>
                  <a:srgbClr val="585857"/>
                </a:solidFill>
                <a:latin typeface="Montserrat"/>
              </a:rPr>
              <a:t>With limited mobility, required ongoing care and support, v</a:t>
            </a:r>
            <a:r>
              <a:rPr lang="en-GB" sz="2000" b="0">
                <a:solidFill>
                  <a:srgbClr val="585857"/>
                </a:solidFill>
                <a:latin typeface="Montserrat"/>
              </a:rPr>
              <a:t>ery anxious and in a residential facility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a:solidFill>
                  <a:srgbClr val="585857"/>
                </a:solidFill>
                <a:latin typeface="Montserrat"/>
              </a:rPr>
              <a:t>Became a permanent resident of the care home</a:t>
            </a:r>
            <a:endParaRPr lang="en-GB" sz="2000" b="0">
              <a:solidFill>
                <a:srgbClr val="585857"/>
              </a:solidFill>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a:solidFill>
                <a:srgbClr val="585857"/>
              </a:solidFill>
              <a:latin typeface="Montserrat" panose="00000500000000000000" pitchFamily="2" charset="0"/>
            </a:endParaRPr>
          </a:p>
        </p:txBody>
      </p:sp>
      <p:pic>
        <p:nvPicPr>
          <p:cNvPr id="5" name="Picture 4" descr="An old person with grey hair wrapped in a blanket&#10;&#10;Description automatically generated">
            <a:extLst>
              <a:ext uri="{FF2B5EF4-FFF2-40B4-BE49-F238E27FC236}">
                <a16:creationId xmlns:a16="http://schemas.microsoft.com/office/drawing/2014/main" id="{C4C61CBF-B7BB-545A-02C9-D194F87A86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7658" y="1714500"/>
            <a:ext cx="3181350" cy="4762500"/>
          </a:xfrm>
          <a:prstGeom prst="rect">
            <a:avLst/>
          </a:prstGeom>
        </p:spPr>
      </p:pic>
    </p:spTree>
    <p:extLst>
      <p:ext uri="{BB962C8B-B14F-4D97-AF65-F5344CB8AC3E}">
        <p14:creationId xmlns:p14="http://schemas.microsoft.com/office/powerpoint/2010/main" val="1698788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Back office</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670982" y="2878839"/>
            <a:ext cx="7923973" cy="3362459"/>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a:solidFill>
                  <a:srgbClr val="585857"/>
                </a:solidFill>
                <a:latin typeface="Montserrat"/>
              </a:rPr>
              <a:t>Do you have any suggestions for where we can be more joined up to work more efficiently?</a:t>
            </a:r>
            <a:endParaRPr lang="en-US">
              <a:latin typeface="Montserrat"/>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b="0">
                <a:solidFill>
                  <a:srgbClr val="585857"/>
                </a:solidFill>
                <a:latin typeface="Montserrat" panose="00000500000000000000" pitchFamily="2" charset="0"/>
              </a:rPr>
              <a:t>Which back-office functions provide the greatest opportunities for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p:txBody>
      </p:sp>
      <p:pic>
        <p:nvPicPr>
          <p:cNvPr id="5" name="Picture 4" descr="A person writing on a clipboard with a graph on a computer screen&#10;&#10;Description automatically generated">
            <a:extLst>
              <a:ext uri="{FF2B5EF4-FFF2-40B4-BE49-F238E27FC236}">
                <a16:creationId xmlns:a16="http://schemas.microsoft.com/office/drawing/2014/main" id="{A4CB553D-6E20-DC1A-591F-A50D7625D5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6071" y="3424766"/>
            <a:ext cx="3480859" cy="2760134"/>
          </a:xfrm>
          <a:prstGeom prst="rect">
            <a:avLst/>
          </a:prstGeom>
        </p:spPr>
      </p:pic>
      <p:sp>
        <p:nvSpPr>
          <p:cNvPr id="6" name="TextBox 5">
            <a:extLst>
              <a:ext uri="{FF2B5EF4-FFF2-40B4-BE49-F238E27FC236}">
                <a16:creationId xmlns:a16="http://schemas.microsoft.com/office/drawing/2014/main" id="{1D71B0C3-EBF0-4469-629E-18B9A4907708}"/>
              </a:ext>
            </a:extLst>
          </p:cNvPr>
          <p:cNvSpPr txBox="1"/>
          <p:nvPr/>
        </p:nvSpPr>
        <p:spPr>
          <a:xfrm>
            <a:off x="670983" y="2015067"/>
            <a:ext cx="1073361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500">
                <a:solidFill>
                  <a:srgbClr val="585857"/>
                </a:solidFill>
                <a:latin typeface="Montserrat"/>
              </a:rPr>
              <a:t>Where do processes and bureaucracy cause delays in your work?</a:t>
            </a:r>
            <a:endParaRPr lang="en-GB">
              <a:ea typeface="Calibri" panose="020F0502020204030204"/>
              <a:cs typeface="Calibri" panose="020F0502020204030204"/>
            </a:endParaRPr>
          </a:p>
        </p:txBody>
      </p:sp>
    </p:spTree>
    <p:extLst>
      <p:ext uri="{BB962C8B-B14F-4D97-AF65-F5344CB8AC3E}">
        <p14:creationId xmlns:p14="http://schemas.microsoft.com/office/powerpoint/2010/main" val="2826272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sp>
        <p:nvSpPr>
          <p:cNvPr id="7" name="Title 1">
            <a:extLst>
              <a:ext uri="{FF2B5EF4-FFF2-40B4-BE49-F238E27FC236}">
                <a16:creationId xmlns:a16="http://schemas.microsoft.com/office/drawing/2014/main" id="{CA41F395-67EE-C334-A6CA-BBE32854096D}"/>
              </a:ext>
            </a:extLst>
          </p:cNvPr>
          <p:cNvSpPr txBox="1">
            <a:spLocks/>
          </p:cNvSpPr>
          <p:nvPr/>
        </p:nvSpPr>
        <p:spPr>
          <a:xfrm>
            <a:off x="467138" y="168777"/>
            <a:ext cx="8068733" cy="4084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85857"/>
                </a:solidFill>
                <a:latin typeface="Montserrat" pitchFamily="2" charset="77"/>
              </a:rPr>
              <a:t>Workforce</a:t>
            </a:r>
          </a:p>
        </p:txBody>
      </p:sp>
      <p:pic>
        <p:nvPicPr>
          <p:cNvPr id="3" name="Picture 2">
            <a:extLst>
              <a:ext uri="{FF2B5EF4-FFF2-40B4-BE49-F238E27FC236}">
                <a16:creationId xmlns:a16="http://schemas.microsoft.com/office/drawing/2014/main" id="{CB7B48E0-F3F8-F864-EF95-E6484E0757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3669" y="740461"/>
            <a:ext cx="10346013" cy="5879414"/>
          </a:xfrm>
          <a:prstGeom prst="rect">
            <a:avLst/>
          </a:prstGeom>
        </p:spPr>
      </p:pic>
    </p:spTree>
    <p:extLst>
      <p:ext uri="{BB962C8B-B14F-4D97-AF65-F5344CB8AC3E}">
        <p14:creationId xmlns:p14="http://schemas.microsoft.com/office/powerpoint/2010/main" val="2826232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Workforce</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840316" y="3704339"/>
            <a:ext cx="6706891" cy="2348592"/>
          </a:xfrm>
          <a:prstGeom prst="rect">
            <a:avLst/>
          </a:prstGeom>
          <a:noFill/>
        </p:spPr>
        <p:txBody>
          <a:bodyPr wrap="square" lIns="91440" tIns="45720" rIns="91440" bIns="45720" anchor="t">
            <a:spAutoFit/>
          </a:bodyPr>
          <a:lstStyle/>
          <a:p>
            <a:pPr marL="342900" lvl="0" indent="-342900">
              <a:lnSpc>
                <a:spcPct val="150000"/>
              </a:lnSpc>
              <a:buFont typeface="Symbol" panose="05050102010706020507" pitchFamily="18" charset="2"/>
              <a:buChar char=""/>
            </a:pPr>
            <a:r>
              <a:rPr lang="en-GB" sz="2000">
                <a:solidFill>
                  <a:srgbClr val="585857"/>
                </a:solidFill>
                <a:effectLst/>
                <a:latin typeface="Montserrat"/>
                <a:ea typeface="Times New Roman" panose="02020603050405020304" pitchFamily="18" charset="0"/>
              </a:rPr>
              <a:t>Could introducing more digital ways of working be a solution?</a:t>
            </a:r>
            <a:endParaRPr lang="en-GB" sz="2000">
              <a:solidFill>
                <a:srgbClr val="585857"/>
              </a:solidFill>
              <a:effectLst/>
              <a:latin typeface="Montserrat"/>
              <a:ea typeface="Calibri" panose="020F0502020204030204" pitchFamily="34" charset="0"/>
            </a:endParaRPr>
          </a:p>
          <a:p>
            <a:pPr marL="342900" lvl="0" indent="-342900">
              <a:lnSpc>
                <a:spcPct val="150000"/>
              </a:lnSpc>
              <a:buFont typeface="Symbol" panose="05050102010706020507" pitchFamily="18" charset="2"/>
              <a:buChar char=""/>
            </a:pPr>
            <a:r>
              <a:rPr lang="en-GB" sz="2000">
                <a:solidFill>
                  <a:srgbClr val="585857"/>
                </a:solidFill>
                <a:effectLst/>
                <a:latin typeface="Montserrat"/>
                <a:ea typeface="Times New Roman" panose="02020603050405020304" pitchFamily="18" charset="0"/>
              </a:rPr>
              <a:t>Could we do more or differently to support patients or service users to access treatment and services more effectively.</a:t>
            </a:r>
            <a:endParaRPr lang="en-GB" sz="2000">
              <a:solidFill>
                <a:srgbClr val="585857"/>
              </a:solidFill>
              <a:effectLst/>
              <a:latin typeface="Montserrat"/>
              <a:ea typeface="Calibri" panose="020F0502020204030204" pitchFamily="34" charset="0"/>
            </a:endParaRPr>
          </a:p>
        </p:txBody>
      </p:sp>
      <p:pic>
        <p:nvPicPr>
          <p:cNvPr id="5" name="Picture 4" descr="A puzzle with a blue background&#10;&#10;Description automatically generated">
            <a:extLst>
              <a:ext uri="{FF2B5EF4-FFF2-40B4-BE49-F238E27FC236}">
                <a16:creationId xmlns:a16="http://schemas.microsoft.com/office/drawing/2014/main" id="{2D390B61-C65F-FCE0-5661-ABC6BC2CD1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48071" y="3930121"/>
            <a:ext cx="3925359" cy="2585509"/>
          </a:xfrm>
          <a:prstGeom prst="rect">
            <a:avLst/>
          </a:prstGeom>
        </p:spPr>
      </p:pic>
      <p:sp>
        <p:nvSpPr>
          <p:cNvPr id="6" name="TextBox 5">
            <a:extLst>
              <a:ext uri="{FF2B5EF4-FFF2-40B4-BE49-F238E27FC236}">
                <a16:creationId xmlns:a16="http://schemas.microsoft.com/office/drawing/2014/main" id="{61E79F11-5E3F-50F6-F6AB-FA77C8A04285}"/>
              </a:ext>
            </a:extLst>
          </p:cNvPr>
          <p:cNvSpPr txBox="1"/>
          <p:nvPr/>
        </p:nvSpPr>
        <p:spPr>
          <a:xfrm>
            <a:off x="840317" y="1813983"/>
            <a:ext cx="10500782" cy="1886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Symbol,Sans-Serif"/>
              <a:buChar char=""/>
            </a:pPr>
            <a:r>
              <a:rPr lang="en-GB" sz="2000">
                <a:solidFill>
                  <a:srgbClr val="585857"/>
                </a:solidFill>
                <a:latin typeface="Montserrat"/>
                <a:cs typeface="Arial"/>
              </a:rPr>
              <a:t>Does this information surprise you?</a:t>
            </a:r>
            <a:r>
              <a:rPr lang="en-GB" sz="2000">
                <a:latin typeface="Montserrat"/>
                <a:cs typeface="Arial"/>
              </a:rPr>
              <a:t>​</a:t>
            </a:r>
            <a:endParaRPr lang="en-US"/>
          </a:p>
          <a:p>
            <a:pPr marL="342900" indent="-342900">
              <a:lnSpc>
                <a:spcPct val="150000"/>
              </a:lnSpc>
              <a:buFont typeface="Symbol,Sans-Serif"/>
              <a:buChar char=""/>
            </a:pPr>
            <a:r>
              <a:rPr lang="en-GB" sz="2000">
                <a:solidFill>
                  <a:srgbClr val="585857"/>
                </a:solidFill>
                <a:latin typeface="Montserrat"/>
                <a:cs typeface="Arial"/>
              </a:rPr>
              <a:t>What do you think could improve productivity or reduce waste?</a:t>
            </a:r>
            <a:r>
              <a:rPr lang="en-GB" sz="2000">
                <a:latin typeface="Montserrat"/>
                <a:cs typeface="Arial"/>
              </a:rPr>
              <a:t>​</a:t>
            </a:r>
          </a:p>
          <a:p>
            <a:pPr marL="342900" indent="-342900">
              <a:lnSpc>
                <a:spcPct val="150000"/>
              </a:lnSpc>
              <a:buFont typeface="Symbol,Sans-Serif"/>
              <a:buChar char=""/>
            </a:pPr>
            <a:r>
              <a:rPr lang="en-GB" sz="2000">
                <a:solidFill>
                  <a:srgbClr val="585857"/>
                </a:solidFill>
                <a:latin typeface="Montserrat"/>
                <a:cs typeface="Arial"/>
              </a:rPr>
              <a:t>What do you think gets in the way or is a barrier to our workforce being more productive?</a:t>
            </a:r>
          </a:p>
        </p:txBody>
      </p:sp>
    </p:spTree>
    <p:extLst>
      <p:ext uri="{BB962C8B-B14F-4D97-AF65-F5344CB8AC3E}">
        <p14:creationId xmlns:p14="http://schemas.microsoft.com/office/powerpoint/2010/main" val="3742196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Exercise two</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10" name="TextBox 9">
            <a:extLst>
              <a:ext uri="{FF2B5EF4-FFF2-40B4-BE49-F238E27FC236}">
                <a16:creationId xmlns:a16="http://schemas.microsoft.com/office/drawing/2014/main" id="{AF8FB089-9493-C3EF-0CB5-B171912C6607}"/>
              </a:ext>
            </a:extLst>
          </p:cNvPr>
          <p:cNvSpPr txBox="1"/>
          <p:nvPr/>
        </p:nvSpPr>
        <p:spPr>
          <a:xfrm>
            <a:off x="882649" y="2042756"/>
            <a:ext cx="10432223" cy="220829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b="0">
                <a:solidFill>
                  <a:srgbClr val="585857"/>
                </a:solidFill>
                <a:latin typeface="Montserrat" panose="00000500000000000000" pitchFamily="2" charset="0"/>
              </a:rPr>
              <a:t>Proactive care: born Jan – Apr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a:solidFill>
                  <a:srgbClr val="585857"/>
                </a:solidFill>
                <a:latin typeface="Montserrat" panose="00000500000000000000" pitchFamily="2" charset="0"/>
              </a:rPr>
              <a:t>Back office: May – Aug</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500" b="0">
                <a:solidFill>
                  <a:srgbClr val="585857"/>
                </a:solidFill>
                <a:latin typeface="Montserrat" panose="00000500000000000000" pitchFamily="2" charset="0"/>
              </a:rPr>
              <a:t>Workforce: Sept - Dec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a:solidFill>
                <a:srgbClr val="585857"/>
              </a:solidFill>
              <a:latin typeface="Montserrat" panose="00000500000000000000" pitchFamily="2" charset="0"/>
            </a:endParaRPr>
          </a:p>
        </p:txBody>
      </p:sp>
      <p:pic>
        <p:nvPicPr>
          <p:cNvPr id="6" name="Picture 5" descr="A yellow and orange rectangular shapes&#10;&#10;Description automatically generated">
            <a:extLst>
              <a:ext uri="{FF2B5EF4-FFF2-40B4-BE49-F238E27FC236}">
                <a16:creationId xmlns:a16="http://schemas.microsoft.com/office/drawing/2014/main" id="{0030AE92-7011-7A74-E599-7B9B2C0357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8475" y="3143779"/>
            <a:ext cx="4104217" cy="3046942"/>
          </a:xfrm>
          <a:prstGeom prst="rect">
            <a:avLst/>
          </a:prstGeom>
        </p:spPr>
      </p:pic>
    </p:spTree>
    <p:extLst>
      <p:ext uri="{BB962C8B-B14F-4D97-AF65-F5344CB8AC3E}">
        <p14:creationId xmlns:p14="http://schemas.microsoft.com/office/powerpoint/2010/main" val="467764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0" y="-125083"/>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17750" y="3032725"/>
            <a:ext cx="6240462" cy="78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chemeClr val="bg1"/>
                </a:solidFill>
                <a:latin typeface="Montserrat" pitchFamily="2" charset="77"/>
              </a:rPr>
              <a:t>Exercise two feedback</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71895" y="319118"/>
            <a:ext cx="3393713" cy="1192386"/>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pic>
        <p:nvPicPr>
          <p:cNvPr id="11" name="Picture 10">
            <a:extLst>
              <a:ext uri="{FF2B5EF4-FFF2-40B4-BE49-F238E27FC236}">
                <a16:creationId xmlns:a16="http://schemas.microsoft.com/office/drawing/2014/main" id="{35455E84-FBC8-4617-83A5-AE1E01B893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54" y="6827790"/>
            <a:ext cx="12832132" cy="163915"/>
          </a:xfrm>
          <a:prstGeom prst="rect">
            <a:avLst/>
          </a:prstGeom>
        </p:spPr>
      </p:pic>
    </p:spTree>
    <p:extLst>
      <p:ext uri="{BB962C8B-B14F-4D97-AF65-F5344CB8AC3E}">
        <p14:creationId xmlns:p14="http://schemas.microsoft.com/office/powerpoint/2010/main" val="322612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err="1">
                <a:solidFill>
                  <a:srgbClr val="585857"/>
                </a:solidFill>
                <a:latin typeface="Montserrat" pitchFamily="2" charset="77"/>
              </a:rPr>
              <a:t>Mentimeter</a:t>
            </a:r>
            <a:endParaRPr lang="en-US" sz="4000" b="1">
              <a:solidFill>
                <a:srgbClr val="585857"/>
              </a:solidFill>
              <a:latin typeface="Montserrat" pitchFamily="2" charset="77"/>
            </a:endParaRP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3" name="Picture 2">
            <a:extLst>
              <a:ext uri="{FF2B5EF4-FFF2-40B4-BE49-F238E27FC236}">
                <a16:creationId xmlns:a16="http://schemas.microsoft.com/office/drawing/2014/main" id="{3917158A-EDD3-1A50-71A0-4240CD8500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80871" y="1643615"/>
            <a:ext cx="4179905" cy="45719"/>
          </a:xfrm>
          <a:prstGeom prst="rect">
            <a:avLst/>
          </a:prstGeom>
        </p:spPr>
      </p:pic>
      <p:sp>
        <p:nvSpPr>
          <p:cNvPr id="6" name="TextBox 5">
            <a:extLst>
              <a:ext uri="{FF2B5EF4-FFF2-40B4-BE49-F238E27FC236}">
                <a16:creationId xmlns:a16="http://schemas.microsoft.com/office/drawing/2014/main" id="{2FD48EBB-EBAF-9D1C-08C2-FA909AA748BB}"/>
              </a:ext>
            </a:extLst>
          </p:cNvPr>
          <p:cNvSpPr txBox="1"/>
          <p:nvPr/>
        </p:nvSpPr>
        <p:spPr>
          <a:xfrm>
            <a:off x="838198" y="2209389"/>
            <a:ext cx="9339471" cy="2751074"/>
          </a:xfrm>
          <a:prstGeom prst="rect">
            <a:avLst/>
          </a:prstGeom>
          <a:noFill/>
        </p:spPr>
        <p:txBody>
          <a:bodyPr wrap="square" lIns="91440" tIns="45720" rIns="91440" bIns="45720" anchor="t">
            <a:spAutoFit/>
          </a:bodyPr>
          <a:lstStyle/>
          <a:p>
            <a:pPr>
              <a:lnSpc>
                <a:spcPct val="150000"/>
              </a:lnSpc>
            </a:pPr>
            <a:r>
              <a:rPr lang="en-GB" sz="2500" u="sng">
                <a:solidFill>
                  <a:srgbClr val="0000FF"/>
                </a:solidFill>
                <a:effectLst/>
                <a:latin typeface="Montserrat" panose="00000500000000000000" pitchFamily="2" charset="0"/>
                <a:ea typeface="Calibri" panose="020F0502020204030204" pitchFamily="34" charset="0"/>
                <a:cs typeface="Times New Roman" panose="02020603050405020304" pitchFamily="18" charset="0"/>
                <a:hlinkClick r:id="rId6"/>
              </a:rPr>
              <a:t>www.mentimeter.com</a:t>
            </a:r>
            <a:endParaRPr lang="en-GB" sz="2500">
              <a:solidFill>
                <a:srgbClr val="585857"/>
              </a:solidFill>
              <a:latin typeface="Montserrat" panose="00000500000000000000" pitchFamily="2" charset="0"/>
              <a:cs typeface="Arial" panose="020B0604020202020204" pitchFamily="34" charset="0"/>
            </a:endParaRPr>
          </a:p>
          <a:p>
            <a:pPr>
              <a:lnSpc>
                <a:spcPct val="150000"/>
              </a:lnSpc>
            </a:pPr>
            <a:endParaRPr lang="en-GB">
              <a:solidFill>
                <a:srgbClr val="585857"/>
              </a:solidFill>
              <a:latin typeface="Montserrat" panose="00000500000000000000" pitchFamily="2" charset="0"/>
              <a:cs typeface="Arial" panose="020B0604020202020204" pitchFamily="34" charset="0"/>
            </a:endParaRPr>
          </a:p>
          <a:p>
            <a:pPr>
              <a:lnSpc>
                <a:spcPct val="150000"/>
              </a:lnSpc>
            </a:pPr>
            <a:r>
              <a:rPr lang="en-GB" sz="2500">
                <a:solidFill>
                  <a:srgbClr val="585857"/>
                </a:solidFill>
                <a:latin typeface="Montserrat"/>
                <a:cs typeface="Arial"/>
              </a:rPr>
              <a:t>Three words – what are the benefits of working as a system?</a:t>
            </a:r>
          </a:p>
          <a:p>
            <a:pPr>
              <a:lnSpc>
                <a:spcPct val="150000"/>
              </a:lnSpc>
            </a:pPr>
            <a:endParaRPr lang="en-GB" sz="2500">
              <a:solidFill>
                <a:srgbClr val="585857"/>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3439633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34DC-71CB-CF4A-A059-D7DF2ADC8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54" y="-120771"/>
            <a:ext cx="12723888" cy="7108165"/>
          </a:xfrm>
          <a:prstGeom prst="rect">
            <a:avLst/>
          </a:prstGeom>
        </p:spPr>
      </p:pic>
      <p:pic>
        <p:nvPicPr>
          <p:cNvPr id="15" name="Picture 14" descr="Icon&#10;&#10;Description automatically generated">
            <a:extLst>
              <a:ext uri="{FF2B5EF4-FFF2-40B4-BE49-F238E27FC236}">
                <a16:creationId xmlns:a16="http://schemas.microsoft.com/office/drawing/2014/main" id="{FEB365CC-6196-4D4E-9B3C-E13D3EADC0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854" y="-120771"/>
            <a:ext cx="12636740" cy="7108166"/>
          </a:xfrm>
          <a:prstGeom prst="rect">
            <a:avLst/>
          </a:prstGeom>
        </p:spPr>
      </p:pic>
      <p:sp>
        <p:nvSpPr>
          <p:cNvPr id="9" name="Subtitle 2">
            <a:extLst>
              <a:ext uri="{FF2B5EF4-FFF2-40B4-BE49-F238E27FC236}">
                <a16:creationId xmlns:a16="http://schemas.microsoft.com/office/drawing/2014/main" id="{AE32F209-71EC-0E47-BB82-5F07244C1D09}"/>
              </a:ext>
            </a:extLst>
          </p:cNvPr>
          <p:cNvSpPr txBox="1">
            <a:spLocks/>
          </p:cNvSpPr>
          <p:nvPr/>
        </p:nvSpPr>
        <p:spPr>
          <a:xfrm>
            <a:off x="538649" y="3108073"/>
            <a:ext cx="6004041"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solidFill>
                  <a:schemeClr val="bg1"/>
                </a:solidFill>
                <a:latin typeface="Montserrat" pitchFamily="2" charset="77"/>
              </a:rPr>
              <a:t>Closing Comments</a:t>
            </a:r>
          </a:p>
        </p:txBody>
      </p:sp>
      <p:pic>
        <p:nvPicPr>
          <p:cNvPr id="18" name="Picture 17">
            <a:extLst>
              <a:ext uri="{FF2B5EF4-FFF2-40B4-BE49-F238E27FC236}">
                <a16:creationId xmlns:a16="http://schemas.microsoft.com/office/drawing/2014/main" id="{0814B9BD-1B9C-B245-837B-1E0A701641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6933" y="545979"/>
            <a:ext cx="2625146" cy="922349"/>
          </a:xfrm>
          <a:prstGeom prst="rect">
            <a:avLst/>
          </a:prstGeom>
        </p:spPr>
      </p:pic>
      <p:sp>
        <p:nvSpPr>
          <p:cNvPr id="8" name="TextBox 7">
            <a:extLst>
              <a:ext uri="{FF2B5EF4-FFF2-40B4-BE49-F238E27FC236}">
                <a16:creationId xmlns:a16="http://schemas.microsoft.com/office/drawing/2014/main" id="{D83DD131-B0CC-4177-8087-3E93A7CD009A}"/>
              </a:ext>
            </a:extLst>
          </p:cNvPr>
          <p:cNvSpPr txBox="1"/>
          <p:nvPr/>
        </p:nvSpPr>
        <p:spPr>
          <a:xfrm>
            <a:off x="9157400" y="6433397"/>
            <a:ext cx="6405824" cy="369332"/>
          </a:xfrm>
          <a:prstGeom prst="rect">
            <a:avLst/>
          </a:prstGeom>
          <a:noFill/>
        </p:spPr>
        <p:txBody>
          <a:bodyPr wrap="square">
            <a:spAutoFit/>
          </a:bodyPr>
          <a:lstStyle/>
          <a:p>
            <a:pPr algn="l"/>
            <a:r>
              <a:rPr lang="en-US" sz="1800" b="1">
                <a:solidFill>
                  <a:schemeClr val="bg1"/>
                </a:solidFill>
                <a:latin typeface="Montserrat" pitchFamily="2" charset="77"/>
              </a:rPr>
              <a:t>#TogetherWeAreNotts</a:t>
            </a:r>
          </a:p>
        </p:txBody>
      </p:sp>
    </p:spTree>
    <p:extLst>
      <p:ext uri="{BB962C8B-B14F-4D97-AF65-F5344CB8AC3E}">
        <p14:creationId xmlns:p14="http://schemas.microsoft.com/office/powerpoint/2010/main" val="1464212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12" name="Picture 11">
            <a:extLst>
              <a:ext uri="{FF2B5EF4-FFF2-40B4-BE49-F238E27FC236}">
                <a16:creationId xmlns:a16="http://schemas.microsoft.com/office/drawing/2014/main" id="{3C602090-1987-5E62-49C7-C6973353F7D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22177"/>
            <a:ext cx="12192000" cy="6860061"/>
          </a:xfrm>
          <a:prstGeom prst="rect">
            <a:avLst/>
          </a:prstGeom>
        </p:spPr>
      </p:pic>
    </p:spTree>
    <p:extLst>
      <p:ext uri="{BB962C8B-B14F-4D97-AF65-F5344CB8AC3E}">
        <p14:creationId xmlns:p14="http://schemas.microsoft.com/office/powerpoint/2010/main" val="2446347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3800" b="1">
                <a:solidFill>
                  <a:srgbClr val="585857"/>
                </a:solidFill>
                <a:latin typeface="Montserrat" pitchFamily="2" charset="77"/>
              </a:rPr>
              <a:t>Our Integrated Care Strategy</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10" name="Picture 9">
            <a:extLst>
              <a:ext uri="{FF2B5EF4-FFF2-40B4-BE49-F238E27FC236}">
                <a16:creationId xmlns:a16="http://schemas.microsoft.com/office/drawing/2014/main" id="{9ADA6A29-2676-01F6-2E2B-6FDEE00258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0" y="1221083"/>
            <a:ext cx="4179905" cy="45719"/>
          </a:xfrm>
          <a:prstGeom prst="rect">
            <a:avLst/>
          </a:prstGeom>
        </p:spPr>
      </p:pic>
      <p:pic>
        <p:nvPicPr>
          <p:cNvPr id="6" name="Picture 5">
            <a:extLst>
              <a:ext uri="{FF2B5EF4-FFF2-40B4-BE49-F238E27FC236}">
                <a16:creationId xmlns:a16="http://schemas.microsoft.com/office/drawing/2014/main" id="{0631E187-40B3-3078-1EBF-CE9A7249B47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9601" y="1819703"/>
            <a:ext cx="10389704" cy="4363902"/>
          </a:xfrm>
          <a:prstGeom prst="rect">
            <a:avLst/>
          </a:prstGeom>
        </p:spPr>
      </p:pic>
    </p:spTree>
    <p:extLst>
      <p:ext uri="{BB962C8B-B14F-4D97-AF65-F5344CB8AC3E}">
        <p14:creationId xmlns:p14="http://schemas.microsoft.com/office/powerpoint/2010/main" val="1449047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3B76-8783-2245-A79B-7B8CFD963C3F}"/>
              </a:ext>
            </a:extLst>
          </p:cNvPr>
          <p:cNvSpPr>
            <a:spLocks noGrp="1"/>
          </p:cNvSpPr>
          <p:nvPr>
            <p:ph type="title" idx="4294967295"/>
          </p:nvPr>
        </p:nvSpPr>
        <p:spPr>
          <a:xfrm>
            <a:off x="838199" y="484622"/>
            <a:ext cx="8068733" cy="408426"/>
          </a:xfrm>
          <a:prstGeom prst="rect">
            <a:avLst/>
          </a:prstGeom>
        </p:spPr>
        <p:txBody>
          <a:bodyPr>
            <a:noAutofit/>
          </a:bodyPr>
          <a:lstStyle/>
          <a:p>
            <a:r>
              <a:rPr lang="en-US" sz="4000" b="1">
                <a:solidFill>
                  <a:srgbClr val="585857"/>
                </a:solidFill>
                <a:latin typeface="Montserrat" pitchFamily="2" charset="77"/>
              </a:rPr>
              <a:t>Our aims and principles</a:t>
            </a:r>
          </a:p>
        </p:txBody>
      </p:sp>
      <p:pic>
        <p:nvPicPr>
          <p:cNvPr id="4" name="Picture 3">
            <a:extLst>
              <a:ext uri="{FF2B5EF4-FFF2-40B4-BE49-F238E27FC236}">
                <a16:creationId xmlns:a16="http://schemas.microsoft.com/office/drawing/2014/main" id="{4734D0EA-087B-1C45-B0D1-F434422AB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3" y="524355"/>
            <a:ext cx="2625146" cy="921807"/>
          </a:xfrm>
          <a:prstGeom prst="rect">
            <a:avLst/>
          </a:prstGeom>
        </p:spPr>
      </p:pic>
      <p:pic>
        <p:nvPicPr>
          <p:cNvPr id="11" name="Picture 10">
            <a:extLst>
              <a:ext uri="{FF2B5EF4-FFF2-40B4-BE49-F238E27FC236}">
                <a16:creationId xmlns:a16="http://schemas.microsoft.com/office/drawing/2014/main" id="{9C463326-3A26-4C4D-B061-98EE055B68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1" y="6737884"/>
            <a:ext cx="12325088" cy="157438"/>
          </a:xfrm>
          <a:prstGeom prst="rect">
            <a:avLst/>
          </a:prstGeom>
        </p:spPr>
      </p:pic>
      <p:pic>
        <p:nvPicPr>
          <p:cNvPr id="10" name="Picture 9">
            <a:extLst>
              <a:ext uri="{FF2B5EF4-FFF2-40B4-BE49-F238E27FC236}">
                <a16:creationId xmlns:a16="http://schemas.microsoft.com/office/drawing/2014/main" id="{9ADA6A29-2676-01F6-2E2B-6FDEE00258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V="1">
            <a:off x="0" y="1221083"/>
            <a:ext cx="4179905" cy="45719"/>
          </a:xfrm>
          <a:prstGeom prst="rect">
            <a:avLst/>
          </a:prstGeom>
        </p:spPr>
      </p:pic>
      <p:pic>
        <p:nvPicPr>
          <p:cNvPr id="3" name="Picture 2">
            <a:extLst>
              <a:ext uri="{FF2B5EF4-FFF2-40B4-BE49-F238E27FC236}">
                <a16:creationId xmlns:a16="http://schemas.microsoft.com/office/drawing/2014/main" id="{E57171CE-FAF6-18F1-685F-1CC8826AA24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15934" y="1809280"/>
            <a:ext cx="11287637" cy="4564098"/>
          </a:xfrm>
          <a:prstGeom prst="rect">
            <a:avLst/>
          </a:prstGeom>
        </p:spPr>
      </p:pic>
    </p:spTree>
    <p:extLst>
      <p:ext uri="{BB962C8B-B14F-4D97-AF65-F5344CB8AC3E}">
        <p14:creationId xmlns:p14="http://schemas.microsoft.com/office/powerpoint/2010/main" val="1989648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qdqdqdq" id="{75BAC82C-D5EB-344C-B64B-BA68B8EF907F}" vid="{11A34B70-E80D-5241-B10D-B42604F4D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61CEC169E9D844AF3E1F1895566A6C" ma:contentTypeVersion="18" ma:contentTypeDescription="Create a new document." ma:contentTypeScope="" ma:versionID="411c378aa6a9c82148bd6f632c79ea5b">
  <xsd:schema xmlns:xsd="http://www.w3.org/2001/XMLSchema" xmlns:xs="http://www.w3.org/2001/XMLSchema" xmlns:p="http://schemas.microsoft.com/office/2006/metadata/properties" xmlns:ns2="020f605c-8bfc-490f-8ef3-69c80b55220a" xmlns:ns3="516151a8-8017-4824-91cf-ae10bb414844" targetNamespace="http://schemas.microsoft.com/office/2006/metadata/properties" ma:root="true" ma:fieldsID="d9306349289efd5191b5c26f729384a0" ns2:_="" ns3:_="">
    <xsd:import namespace="020f605c-8bfc-490f-8ef3-69c80b55220a"/>
    <xsd:import namespace="516151a8-8017-4824-91cf-ae10bb4148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bjectDetectorVersions" minOccurs="0"/>
                <xsd:element ref="ns2:lcf76f155ced4ddcb4097134ff3c332f" minOccurs="0"/>
                <xsd:element ref="ns3:TaxCatchAll" minOccurs="0"/>
                <xsd:element ref="ns2:MediaServiceOCR"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0f605c-8bfc-490f-8ef3-69c80b5522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6151a8-8017-4824-91cf-ae10bb4148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c369087-cb66-48a1-9b78-3defb60647f3}" ma:internalName="TaxCatchAll" ma:showField="CatchAllData" ma:web="516151a8-8017-4824-91cf-ae10bb4148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0f605c-8bfc-490f-8ef3-69c80b55220a">
      <Terms xmlns="http://schemas.microsoft.com/office/infopath/2007/PartnerControls"/>
    </lcf76f155ced4ddcb4097134ff3c332f>
    <TaxCatchAll xmlns="516151a8-8017-4824-91cf-ae10bb414844" xsi:nil="true"/>
    <SharedWithUsers xmlns="516151a8-8017-4824-91cf-ae10bb414844">
      <UserInfo>
        <DisplayName>TILL, Isaac (NHS NOTTINGHAM AND NOTTINGHAMSHIRE ICB - 52R)</DisplayName>
        <AccountId>677</AccountId>
        <AccountType/>
      </UserInfo>
      <UserInfo>
        <DisplayName>NIRGUDE, Prema (NHS NOTTINGHAM AND NOTTINGHAMSHIRE ICB - 52R)</DisplayName>
        <AccountId>42</AccountId>
        <AccountType/>
      </UserInfo>
      <UserInfo>
        <DisplayName>SWINBURN, Katie (NHS NOTTINGHAM AND NOTTINGHAMSHIRE ICB - 52R)</DisplayName>
        <AccountId>422</AccountId>
        <AccountType/>
      </UserInfo>
      <UserInfo>
        <DisplayName>YEMM, Dora (NHS NOTTINGHAM AND NOTTINGHAMSHIRE ICB - 52R)</DisplayName>
        <AccountId>46</AccountId>
        <AccountType/>
      </UserInfo>
      <UserInfo>
        <DisplayName>MCLEAN, Kathy (UNIVERSITY HOSPITALS OF DERBY AND BURTON NHS FOUNDATION TRUST)</DisplayName>
        <AccountId>678</AccountId>
        <AccountType/>
      </UserInfo>
      <UserInfo>
        <DisplayName>BALL, Alex (NHS NOTTINGHAM AND NOTTINGHAMSHIRE ICB - 52R)</DisplayName>
        <AccountId>18</AccountId>
        <AccountType/>
      </UserInfo>
      <UserInfo>
        <DisplayName>COUNSELL, Jacqueline (UNIVERSITY HOSPITALS OF DERBY AND BURTON NHS FOUNDATION TRUST)</DisplayName>
        <AccountId>680</AccountId>
        <AccountType/>
      </UserInfo>
      <UserInfo>
        <DisplayName>RUMBELL, Pamela (NHS NOTTINGHAM AND NOTTINGHAMSHIRE ICB - 52R)</DisplayName>
        <AccountId>648</AccountId>
        <AccountType/>
      </UserInfo>
      <UserInfo>
        <DisplayName>SMITH, Steven (NHS NOTTINGHAM AND NOTTINGHAMSHIRE ICB - 52R)</DisplayName>
        <AccountId>450</AccountId>
        <AccountType/>
      </UserInfo>
      <UserInfo>
        <DisplayName>BLOUNT, Alice (NHS NOTTINGHAM AND NOTTINGHAMSHIRE ICB - 52R)</DisplayName>
        <AccountId>476</AccountId>
        <AccountType/>
      </UserInfo>
    </SharedWithUsers>
  </documentManagement>
</p:properties>
</file>

<file path=customXml/itemProps1.xml><?xml version="1.0" encoding="utf-8"?>
<ds:datastoreItem xmlns:ds="http://schemas.openxmlformats.org/officeDocument/2006/customXml" ds:itemID="{D267CFD4-05CE-4B8A-9D8C-480F057E9D2B}">
  <ds:schemaRefs>
    <ds:schemaRef ds:uri="http://schemas.microsoft.com/sharepoint/v3/contenttype/forms"/>
  </ds:schemaRefs>
</ds:datastoreItem>
</file>

<file path=customXml/itemProps2.xml><?xml version="1.0" encoding="utf-8"?>
<ds:datastoreItem xmlns:ds="http://schemas.openxmlformats.org/officeDocument/2006/customXml" ds:itemID="{313A296D-88B3-4554-892B-E2850FA1DC42}">
  <ds:schemaRefs>
    <ds:schemaRef ds:uri="020f605c-8bfc-490f-8ef3-69c80b55220a"/>
    <ds:schemaRef ds:uri="516151a8-8017-4824-91cf-ae10bb4148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A54417-2707-4B1B-8A84-E0071561E5CE}">
  <ds:schemaRefs>
    <ds:schemaRef ds:uri="020f605c-8bfc-490f-8ef3-69c80b55220a"/>
    <ds:schemaRef ds:uri="516151a8-8017-4824-91cf-ae10bb4148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TotalTime>
  <Words>2961</Words>
  <Application>Microsoft Office PowerPoint</Application>
  <PresentationFormat>Widescreen</PresentationFormat>
  <Paragraphs>461</Paragraphs>
  <Slides>69</Slides>
  <Notes>65</Notes>
  <HiddenSlides>2</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69</vt:i4>
      </vt:variant>
    </vt:vector>
  </HeadingPairs>
  <TitlesOfParts>
    <vt:vector size="84" baseType="lpstr">
      <vt:lpstr>Arial</vt:lpstr>
      <vt:lpstr>Arial,Sans-Serif</vt:lpstr>
      <vt:lpstr>Bahnschrift</vt:lpstr>
      <vt:lpstr>Calibri</vt:lpstr>
      <vt:lpstr>Calibri Light</vt:lpstr>
      <vt:lpstr>GuardianTextEgyptian</vt:lpstr>
      <vt:lpstr>Montserrat</vt:lpstr>
      <vt:lpstr>Montserrat Medium</vt:lpstr>
      <vt:lpstr>Rubik</vt:lpstr>
      <vt:lpstr>Symbol</vt:lpstr>
      <vt:lpstr>Symbol,Sans-Serif</vt:lpstr>
      <vt:lpstr>Trebuchet MS</vt:lpstr>
      <vt:lpstr>Wingdings</vt:lpstr>
      <vt:lpstr>Wingdings 3</vt:lpstr>
      <vt:lpstr>Office Theme</vt:lpstr>
      <vt:lpstr>PowerPoint Presentation</vt:lpstr>
      <vt:lpstr>PowerPoint Presentation</vt:lpstr>
      <vt:lpstr>Introduction</vt:lpstr>
      <vt:lpstr>Running order</vt:lpstr>
      <vt:lpstr>Mentimeter</vt:lpstr>
      <vt:lpstr>PowerPoint Presentation</vt:lpstr>
      <vt:lpstr>PowerPoint Presentation</vt:lpstr>
      <vt:lpstr>Our Integrated Care Strategy</vt:lpstr>
      <vt:lpstr>Our aims and principles</vt:lpstr>
      <vt:lpstr>PowerPoint Presentation</vt:lpstr>
      <vt:lpstr>System Analytics  Intelligence Unit</vt:lpstr>
      <vt:lpstr>PowerPoint Presentation</vt:lpstr>
      <vt:lpstr>PowerPoint Presentation</vt:lpstr>
      <vt:lpstr>Why Food?</vt:lpstr>
      <vt:lpstr>Click to edit Master title style</vt:lpstr>
      <vt:lpstr>Why Food?  The national context</vt:lpstr>
      <vt:lpstr>Why Food?   The Nottinghamshire context</vt:lpstr>
      <vt:lpstr>Nottinghamshire Strategic Drivers</vt:lpstr>
      <vt:lpstr>What is BFIN?</vt:lpstr>
      <vt:lpstr>Food Ladders  Dr Megan Blake Building ladders across place and system by design</vt:lpstr>
      <vt:lpstr>Year One – Rung one: from  food insecurity</vt:lpstr>
      <vt:lpstr>Year Two  Towards sustainability</vt:lpstr>
      <vt:lpstr>Click to edit Master title style</vt:lpstr>
      <vt:lpstr>More 23/24 examples</vt:lpstr>
      <vt:lpstr>Year 3  Plans </vt:lpstr>
      <vt:lpstr>Year 3  Plans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ICS Social Value award-winning Family Mentor Service</vt:lpstr>
      <vt:lpstr>Title</vt:lpstr>
      <vt:lpstr>How is it contributing to? </vt:lpstr>
      <vt:lpstr>Social Value in Practice? </vt:lpstr>
      <vt:lpstr>PowerPoint Presentation</vt:lpstr>
      <vt:lpstr>PowerPoint Presentation</vt:lpstr>
      <vt:lpstr>PowerPoint Presentation</vt:lpstr>
      <vt:lpstr>PowerPoint Presentation</vt:lpstr>
      <vt:lpstr>PowerPoint Presentation</vt:lpstr>
      <vt:lpstr>Digital as an enabler</vt:lpstr>
      <vt:lpstr>Improving patient outcomes</vt:lpstr>
      <vt:lpstr>Asthma Remote Monitoring</vt:lpstr>
      <vt:lpstr>Impact</vt:lpstr>
      <vt:lpstr>So what is stopping us delivering this at scale?</vt:lpstr>
      <vt:lpstr>Find out more</vt:lpstr>
      <vt:lpstr>Exercise one</vt:lpstr>
      <vt:lpstr>PowerPoint Presentation</vt:lpstr>
      <vt:lpstr>PowerPoint Presentation</vt:lpstr>
      <vt:lpstr>PowerPoint Presentation</vt:lpstr>
      <vt:lpstr>Joint Forward Plan</vt:lpstr>
      <vt:lpstr>This is (some of) what you told us</vt:lpstr>
      <vt:lpstr>PowerPoint Presentation</vt:lpstr>
      <vt:lpstr>Proactive care</vt:lpstr>
      <vt:lpstr>Back office</vt:lpstr>
      <vt:lpstr>PowerPoint Presentation</vt:lpstr>
      <vt:lpstr>Workforce</vt:lpstr>
      <vt:lpstr>Exercise two</vt:lpstr>
      <vt:lpstr>PowerPoint Presentation</vt:lpstr>
      <vt:lpstr>Mentimeter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Michela Zucco</dc:creator>
  <cp:lastModifiedBy>YEMM, Dora (NHS NOTTINGHAM AND NOTTINGHAMSHIRE ICB - 52R)</cp:lastModifiedBy>
  <cp:revision>49</cp:revision>
  <dcterms:created xsi:type="dcterms:W3CDTF">2022-05-19T14:28:31Z</dcterms:created>
  <dcterms:modified xsi:type="dcterms:W3CDTF">2024-04-23T13:13:07Z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0x0101007561CEC169E9D844AF3E1F1895566A6C</vt:lpwstr>
  </property>
  <property fmtid="{D5CDD505-2E9C-101B-9397-08002B2CF9AE}" pid="3" name="MediaServiceImageTags">
    <vt:lpwstr/>
  </property>
</Properties>
</file>